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</p:sldMasterIdLst>
  <p:notesMasterIdLst>
    <p:notesMasterId r:id="rId18"/>
  </p:notesMasterIdLst>
  <p:sldIdLst>
    <p:sldId id="256" r:id="rId2"/>
    <p:sldId id="257" r:id="rId3"/>
    <p:sldId id="269" r:id="rId4"/>
    <p:sldId id="258" r:id="rId5"/>
    <p:sldId id="259" r:id="rId6"/>
    <p:sldId id="260" r:id="rId7"/>
    <p:sldId id="27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2E"/>
    <a:srgbClr val="00E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>
        <p:scale>
          <a:sx n="101" d="100"/>
          <a:sy n="101" d="100"/>
        </p:scale>
        <p:origin x="10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5.svg"/><Relationship Id="rId4" Type="http://schemas.openxmlformats.org/officeDocument/2006/relationships/image" Target="../media/image23.svg"/><Relationship Id="rId9" Type="http://schemas.openxmlformats.org/officeDocument/2006/relationships/image" Target="../media/image4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5.svg"/><Relationship Id="rId4" Type="http://schemas.openxmlformats.org/officeDocument/2006/relationships/image" Target="../media/image23.svg"/><Relationship Id="rId9" Type="http://schemas.openxmlformats.org/officeDocument/2006/relationships/image" Target="../media/image4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E1DEDA-CA2C-4804-B180-CF9008D0809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49623B-AEA3-404D-8E93-7740E81D978B}">
      <dgm:prSet custT="1"/>
      <dgm:spPr/>
      <dgm:t>
        <a:bodyPr/>
        <a:lstStyle/>
        <a:p>
          <a:r>
            <a:rPr lang="en-US" sz="2300" dirty="0">
              <a:latin typeface="Univers" panose="020B0503020202020204" pitchFamily="34" charset="0"/>
            </a:rPr>
            <a:t>MongoDB is a </a:t>
          </a:r>
          <a:r>
            <a:rPr lang="en-US" sz="2300" dirty="0" err="1">
              <a:latin typeface="Univers" panose="020B0503020202020204" pitchFamily="34" charset="0"/>
            </a:rPr>
            <a:t>noSQL</a:t>
          </a:r>
          <a:r>
            <a:rPr lang="en-US" sz="2300" dirty="0">
              <a:latin typeface="Univers" panose="020B0503020202020204" pitchFamily="34" charset="0"/>
            </a:rPr>
            <a:t> database- this means it is a </a:t>
          </a:r>
          <a:r>
            <a:rPr lang="en-US" sz="2300" b="1" dirty="0">
              <a:latin typeface="Univers" panose="020B0503020202020204" pitchFamily="34" charset="0"/>
            </a:rPr>
            <a:t>Non-Relational</a:t>
          </a:r>
          <a:r>
            <a:rPr lang="en-US" sz="2300" dirty="0">
              <a:latin typeface="Univers" panose="020B0503020202020204" pitchFamily="34" charset="0"/>
            </a:rPr>
            <a:t> database.</a:t>
          </a:r>
        </a:p>
      </dgm:t>
    </dgm:pt>
    <dgm:pt modelId="{AF5D0751-7E8C-4497-87BC-C35626D78034}" type="parTrans" cxnId="{FF3DB0F8-C83E-4346-9BDD-438F919A4437}">
      <dgm:prSet/>
      <dgm:spPr/>
      <dgm:t>
        <a:bodyPr/>
        <a:lstStyle/>
        <a:p>
          <a:endParaRPr lang="en-US"/>
        </a:p>
      </dgm:t>
    </dgm:pt>
    <dgm:pt modelId="{03BC3016-D1CE-4550-BFA6-4BCB3339709D}" type="sibTrans" cxnId="{FF3DB0F8-C83E-4346-9BDD-438F919A4437}">
      <dgm:prSet/>
      <dgm:spPr/>
      <dgm:t>
        <a:bodyPr/>
        <a:lstStyle/>
        <a:p>
          <a:endParaRPr lang="en-US"/>
        </a:p>
      </dgm:t>
    </dgm:pt>
    <dgm:pt modelId="{9800F035-E168-4BF6-BD91-CF9423A19799}">
      <dgm:prSet custT="1"/>
      <dgm:spPr/>
      <dgm:t>
        <a:bodyPr/>
        <a:lstStyle/>
        <a:p>
          <a:pPr>
            <a:buClr>
              <a:srgbClr val="FF942E"/>
            </a:buClr>
            <a:buFont typeface="Wingdings" pitchFamily="2" charset="2"/>
            <a:buChar char="§"/>
          </a:pPr>
          <a:r>
            <a:rPr lang="en-US" sz="2000" dirty="0">
              <a:latin typeface="Univers" panose="020B0503020202020204" pitchFamily="34" charset="0"/>
            </a:rPr>
            <a:t>Does not require tables.</a:t>
          </a:r>
        </a:p>
      </dgm:t>
    </dgm:pt>
    <dgm:pt modelId="{A889C67F-DC7E-4F00-ADF0-55BDB3064B1D}" type="parTrans" cxnId="{3CDC9849-14B5-4BED-A484-194912D5912D}">
      <dgm:prSet/>
      <dgm:spPr/>
      <dgm:t>
        <a:bodyPr/>
        <a:lstStyle/>
        <a:p>
          <a:endParaRPr lang="en-US"/>
        </a:p>
      </dgm:t>
    </dgm:pt>
    <dgm:pt modelId="{19405BBA-811D-478D-B139-00E55B667733}" type="sibTrans" cxnId="{3CDC9849-14B5-4BED-A484-194912D5912D}">
      <dgm:prSet/>
      <dgm:spPr/>
      <dgm:t>
        <a:bodyPr/>
        <a:lstStyle/>
        <a:p>
          <a:endParaRPr lang="en-US"/>
        </a:p>
      </dgm:t>
    </dgm:pt>
    <dgm:pt modelId="{005361A8-6D0E-4FFB-BFB1-19AF4C043C38}">
      <dgm:prSet custT="1"/>
      <dgm:spPr/>
      <dgm:t>
        <a:bodyPr/>
        <a:lstStyle/>
        <a:p>
          <a:pPr>
            <a:buClr>
              <a:srgbClr val="FF942E"/>
            </a:buClr>
            <a:buFont typeface="Wingdings" pitchFamily="2" charset="2"/>
            <a:buChar char="§"/>
          </a:pPr>
          <a:r>
            <a:rPr lang="en-US" sz="2000" dirty="0">
              <a:latin typeface="Univers" panose="020B0503020202020204" pitchFamily="34" charset="0"/>
            </a:rPr>
            <a:t>Data stored in documents as JSON objects.</a:t>
          </a:r>
        </a:p>
      </dgm:t>
    </dgm:pt>
    <dgm:pt modelId="{86F9BF8A-87CB-4EDF-A9D0-CDD9CB142811}" type="parTrans" cxnId="{323FEE64-2A33-4E0D-903B-0F2118BF22D7}">
      <dgm:prSet/>
      <dgm:spPr/>
      <dgm:t>
        <a:bodyPr/>
        <a:lstStyle/>
        <a:p>
          <a:endParaRPr lang="en-US"/>
        </a:p>
      </dgm:t>
    </dgm:pt>
    <dgm:pt modelId="{679F3BFC-951E-49E2-8798-01F8237B3FA2}" type="sibTrans" cxnId="{323FEE64-2A33-4E0D-903B-0F2118BF22D7}">
      <dgm:prSet/>
      <dgm:spPr/>
      <dgm:t>
        <a:bodyPr/>
        <a:lstStyle/>
        <a:p>
          <a:endParaRPr lang="en-US"/>
        </a:p>
      </dgm:t>
    </dgm:pt>
    <dgm:pt modelId="{28E23262-AD09-427E-B846-7F0B2ADD874F}">
      <dgm:prSet custT="1"/>
      <dgm:spPr/>
      <dgm:t>
        <a:bodyPr/>
        <a:lstStyle/>
        <a:p>
          <a:pPr>
            <a:buClr>
              <a:srgbClr val="FF942E"/>
            </a:buClr>
            <a:buFont typeface="Wingdings" pitchFamily="2" charset="2"/>
            <a:buChar char="§"/>
          </a:pPr>
          <a:r>
            <a:rPr lang="en-US" sz="2000" dirty="0">
              <a:latin typeface="Univers" panose="020B0503020202020204" pitchFamily="34" charset="0"/>
            </a:rPr>
            <a:t>No predefined data schema for data models- makes data flexible.</a:t>
          </a:r>
        </a:p>
      </dgm:t>
    </dgm:pt>
    <dgm:pt modelId="{2ED9DFA7-D5C3-4165-9B24-064512CC9BEA}" type="parTrans" cxnId="{1E478367-8324-4D6D-AFDD-D0D7F18B6FBB}">
      <dgm:prSet/>
      <dgm:spPr/>
      <dgm:t>
        <a:bodyPr/>
        <a:lstStyle/>
        <a:p>
          <a:endParaRPr lang="en-US"/>
        </a:p>
      </dgm:t>
    </dgm:pt>
    <dgm:pt modelId="{02A93820-A433-44EE-A09B-7AB8AD4CDD1C}" type="sibTrans" cxnId="{1E478367-8324-4D6D-AFDD-D0D7F18B6FBB}">
      <dgm:prSet/>
      <dgm:spPr/>
      <dgm:t>
        <a:bodyPr/>
        <a:lstStyle/>
        <a:p>
          <a:endParaRPr lang="en-US"/>
        </a:p>
      </dgm:t>
    </dgm:pt>
    <dgm:pt modelId="{3A06B964-D715-4A2C-B5B8-CCD265920926}">
      <dgm:prSet custT="1"/>
      <dgm:spPr/>
      <dgm:t>
        <a:bodyPr/>
        <a:lstStyle/>
        <a:p>
          <a:r>
            <a:rPr lang="en-US" sz="2300" dirty="0">
              <a:latin typeface="Univers" panose="020B0503020202020204" pitchFamily="34" charset="0"/>
            </a:rPr>
            <a:t>Data is entered in BSON (</a:t>
          </a:r>
          <a:r>
            <a:rPr lang="en-US" sz="2300" b="1" dirty="0">
              <a:latin typeface="Univers" panose="020B0503020202020204" pitchFamily="34" charset="0"/>
            </a:rPr>
            <a:t>B</a:t>
          </a:r>
          <a:r>
            <a:rPr lang="en-US" sz="2300" dirty="0">
              <a:latin typeface="Univers" panose="020B0503020202020204" pitchFamily="34" charset="0"/>
            </a:rPr>
            <a:t>inary J</a:t>
          </a:r>
          <a:r>
            <a:rPr lang="en-US" sz="2300" b="1" dirty="0">
              <a:latin typeface="Univers" panose="020B0503020202020204" pitchFamily="34" charset="0"/>
            </a:rPr>
            <a:t>SON</a:t>
          </a:r>
          <a:r>
            <a:rPr lang="en-US" sz="2300" dirty="0">
              <a:latin typeface="Univers" panose="020B0503020202020204" pitchFamily="34" charset="0"/>
            </a:rPr>
            <a:t>)- follows the exact same format as JSON, however, it is encoded in binary for increased efficiency.</a:t>
          </a:r>
        </a:p>
      </dgm:t>
    </dgm:pt>
    <dgm:pt modelId="{BDAD188B-F1EE-4128-A81D-7E03B09AE950}" type="parTrans" cxnId="{DAFB13C1-76CF-4360-90F7-1B749292D5D0}">
      <dgm:prSet/>
      <dgm:spPr/>
      <dgm:t>
        <a:bodyPr/>
        <a:lstStyle/>
        <a:p>
          <a:endParaRPr lang="en-US"/>
        </a:p>
      </dgm:t>
    </dgm:pt>
    <dgm:pt modelId="{C28D8BF3-CEF2-4BE4-B96E-36EAE8E39E12}" type="sibTrans" cxnId="{DAFB13C1-76CF-4360-90F7-1B749292D5D0}">
      <dgm:prSet/>
      <dgm:spPr/>
      <dgm:t>
        <a:bodyPr/>
        <a:lstStyle/>
        <a:p>
          <a:endParaRPr lang="en-US"/>
        </a:p>
      </dgm:t>
    </dgm:pt>
    <dgm:pt modelId="{E0A64A0B-A86A-1745-859A-5DC8214F40BD}" type="pres">
      <dgm:prSet presAssocID="{F5E1DEDA-CA2C-4804-B180-CF9008D08099}" presName="linear" presStyleCnt="0">
        <dgm:presLayoutVars>
          <dgm:animLvl val="lvl"/>
          <dgm:resizeHandles val="exact"/>
        </dgm:presLayoutVars>
      </dgm:prSet>
      <dgm:spPr/>
    </dgm:pt>
    <dgm:pt modelId="{FC7638A7-6C49-F044-A998-1E2FC1124B0F}" type="pres">
      <dgm:prSet presAssocID="{8049623B-AEA3-404D-8E93-7740E81D978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BEA5E3D-BE6B-4442-A555-5D1FC84C70B7}" type="pres">
      <dgm:prSet presAssocID="{8049623B-AEA3-404D-8E93-7740E81D978B}" presName="childText" presStyleLbl="revTx" presStyleIdx="0" presStyleCnt="1">
        <dgm:presLayoutVars>
          <dgm:bulletEnabled val="1"/>
        </dgm:presLayoutVars>
      </dgm:prSet>
      <dgm:spPr/>
    </dgm:pt>
    <dgm:pt modelId="{38B4C096-4E2D-AC48-8CCB-2959F1DD2F3D}" type="pres">
      <dgm:prSet presAssocID="{3A06B964-D715-4A2C-B5B8-CCD26592092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4700B40-CE4A-344E-8846-F97497E820D7}" type="presOf" srcId="{28E23262-AD09-427E-B846-7F0B2ADD874F}" destId="{DBEA5E3D-BE6B-4442-A555-5D1FC84C70B7}" srcOrd="0" destOrd="2" presId="urn:microsoft.com/office/officeart/2005/8/layout/vList2"/>
    <dgm:cxn modelId="{3CDC9849-14B5-4BED-A484-194912D5912D}" srcId="{8049623B-AEA3-404D-8E93-7740E81D978B}" destId="{9800F035-E168-4BF6-BD91-CF9423A19799}" srcOrd="0" destOrd="0" parTransId="{A889C67F-DC7E-4F00-ADF0-55BDB3064B1D}" sibTransId="{19405BBA-811D-478D-B139-00E55B667733}"/>
    <dgm:cxn modelId="{54B74655-25E4-8946-833E-CDB6F74C64CF}" type="presOf" srcId="{F5E1DEDA-CA2C-4804-B180-CF9008D08099}" destId="{E0A64A0B-A86A-1745-859A-5DC8214F40BD}" srcOrd="0" destOrd="0" presId="urn:microsoft.com/office/officeart/2005/8/layout/vList2"/>
    <dgm:cxn modelId="{3759915E-C8D5-784B-95E9-DE86FCE80E72}" type="presOf" srcId="{9800F035-E168-4BF6-BD91-CF9423A19799}" destId="{DBEA5E3D-BE6B-4442-A555-5D1FC84C70B7}" srcOrd="0" destOrd="0" presId="urn:microsoft.com/office/officeart/2005/8/layout/vList2"/>
    <dgm:cxn modelId="{323FEE64-2A33-4E0D-903B-0F2118BF22D7}" srcId="{8049623B-AEA3-404D-8E93-7740E81D978B}" destId="{005361A8-6D0E-4FFB-BFB1-19AF4C043C38}" srcOrd="1" destOrd="0" parTransId="{86F9BF8A-87CB-4EDF-A9D0-CDD9CB142811}" sibTransId="{679F3BFC-951E-49E2-8798-01F8237B3FA2}"/>
    <dgm:cxn modelId="{1E478367-8324-4D6D-AFDD-D0D7F18B6FBB}" srcId="{8049623B-AEA3-404D-8E93-7740E81D978B}" destId="{28E23262-AD09-427E-B846-7F0B2ADD874F}" srcOrd="2" destOrd="0" parTransId="{2ED9DFA7-D5C3-4165-9B24-064512CC9BEA}" sibTransId="{02A93820-A433-44EE-A09B-7AB8AD4CDD1C}"/>
    <dgm:cxn modelId="{145CEA6F-0BDD-0F4B-97BC-4EFA2E9288BD}" type="presOf" srcId="{3A06B964-D715-4A2C-B5B8-CCD265920926}" destId="{38B4C096-4E2D-AC48-8CCB-2959F1DD2F3D}" srcOrd="0" destOrd="0" presId="urn:microsoft.com/office/officeart/2005/8/layout/vList2"/>
    <dgm:cxn modelId="{FFDF6888-119D-E243-876C-83C4AA2ACC59}" type="presOf" srcId="{005361A8-6D0E-4FFB-BFB1-19AF4C043C38}" destId="{DBEA5E3D-BE6B-4442-A555-5D1FC84C70B7}" srcOrd="0" destOrd="1" presId="urn:microsoft.com/office/officeart/2005/8/layout/vList2"/>
    <dgm:cxn modelId="{DAFB13C1-76CF-4360-90F7-1B749292D5D0}" srcId="{F5E1DEDA-CA2C-4804-B180-CF9008D08099}" destId="{3A06B964-D715-4A2C-B5B8-CCD265920926}" srcOrd="1" destOrd="0" parTransId="{BDAD188B-F1EE-4128-A81D-7E03B09AE950}" sibTransId="{C28D8BF3-CEF2-4BE4-B96E-36EAE8E39E12}"/>
    <dgm:cxn modelId="{02755BF0-D320-EE4D-9E72-11AEB4947608}" type="presOf" srcId="{8049623B-AEA3-404D-8E93-7740E81D978B}" destId="{FC7638A7-6C49-F044-A998-1E2FC1124B0F}" srcOrd="0" destOrd="0" presId="urn:microsoft.com/office/officeart/2005/8/layout/vList2"/>
    <dgm:cxn modelId="{FF3DB0F8-C83E-4346-9BDD-438F919A4437}" srcId="{F5E1DEDA-CA2C-4804-B180-CF9008D08099}" destId="{8049623B-AEA3-404D-8E93-7740E81D978B}" srcOrd="0" destOrd="0" parTransId="{AF5D0751-7E8C-4497-87BC-C35626D78034}" sibTransId="{03BC3016-D1CE-4550-BFA6-4BCB3339709D}"/>
    <dgm:cxn modelId="{271B6E83-1308-8E4A-917F-AD81E0B48A15}" type="presParOf" srcId="{E0A64A0B-A86A-1745-859A-5DC8214F40BD}" destId="{FC7638A7-6C49-F044-A998-1E2FC1124B0F}" srcOrd="0" destOrd="0" presId="urn:microsoft.com/office/officeart/2005/8/layout/vList2"/>
    <dgm:cxn modelId="{D0CF8604-9B88-BB46-8B94-45957F05AD53}" type="presParOf" srcId="{E0A64A0B-A86A-1745-859A-5DC8214F40BD}" destId="{DBEA5E3D-BE6B-4442-A555-5D1FC84C70B7}" srcOrd="1" destOrd="0" presId="urn:microsoft.com/office/officeart/2005/8/layout/vList2"/>
    <dgm:cxn modelId="{177C180D-FB91-FE47-9E8E-DF95163398C0}" type="presParOf" srcId="{E0A64A0B-A86A-1745-859A-5DC8214F40BD}" destId="{38B4C096-4E2D-AC48-8CCB-2959F1DD2F3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1B0C2F-734B-40F7-B63C-B3A54B87937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B8291A-AAAC-4CD5-98DD-1EF39693B9F8}">
      <dgm:prSet custT="1"/>
      <dgm:spPr/>
      <dgm:t>
        <a:bodyPr/>
        <a:lstStyle/>
        <a:p>
          <a:r>
            <a:rPr lang="en-US" sz="1800" dirty="0">
              <a:latin typeface="Univers" panose="020B0503020202020204" pitchFamily="34" charset="0"/>
            </a:rPr>
            <a:t>Your MongoDB server can have multiple databases on it.</a:t>
          </a:r>
        </a:p>
      </dgm:t>
    </dgm:pt>
    <dgm:pt modelId="{046EB710-82DE-49DC-BA70-F1627C30475E}" type="parTrans" cxnId="{4B8CADBE-4B3E-4DCE-B0F4-F44B55FD7491}">
      <dgm:prSet/>
      <dgm:spPr/>
      <dgm:t>
        <a:bodyPr/>
        <a:lstStyle/>
        <a:p>
          <a:endParaRPr lang="en-US"/>
        </a:p>
      </dgm:t>
    </dgm:pt>
    <dgm:pt modelId="{26B9969B-A13E-49CB-9436-E53D53466BC7}" type="sibTrans" cxnId="{4B8CADBE-4B3E-4DCE-B0F4-F44B55FD7491}">
      <dgm:prSet/>
      <dgm:spPr/>
      <dgm:t>
        <a:bodyPr/>
        <a:lstStyle/>
        <a:p>
          <a:endParaRPr lang="en-US"/>
        </a:p>
      </dgm:t>
    </dgm:pt>
    <dgm:pt modelId="{6E234C9C-9382-42D5-B1B1-803824C3C66A}">
      <dgm:prSet custT="1"/>
      <dgm:spPr/>
      <dgm:t>
        <a:bodyPr/>
        <a:lstStyle/>
        <a:p>
          <a:r>
            <a:rPr lang="en-US" sz="1800" dirty="0">
              <a:latin typeface="Univers" panose="020B0503020202020204" pitchFamily="34" charset="0"/>
            </a:rPr>
            <a:t>Within these databases you have collections- this is the part of the database we put our data into.</a:t>
          </a:r>
        </a:p>
      </dgm:t>
    </dgm:pt>
    <dgm:pt modelId="{DA24435B-DEA9-40CA-AC81-D81DF25FC1AC}" type="parTrans" cxnId="{D2E13A9E-DEE8-48EA-B24A-E342B480A32D}">
      <dgm:prSet/>
      <dgm:spPr/>
      <dgm:t>
        <a:bodyPr/>
        <a:lstStyle/>
        <a:p>
          <a:endParaRPr lang="en-US"/>
        </a:p>
      </dgm:t>
    </dgm:pt>
    <dgm:pt modelId="{9BC6B443-D83E-4693-A7E3-3DDCFC3D4339}" type="sibTrans" cxnId="{D2E13A9E-DEE8-48EA-B24A-E342B480A32D}">
      <dgm:prSet/>
      <dgm:spPr/>
      <dgm:t>
        <a:bodyPr/>
        <a:lstStyle/>
        <a:p>
          <a:endParaRPr lang="en-US"/>
        </a:p>
      </dgm:t>
    </dgm:pt>
    <dgm:pt modelId="{F759B5C6-3812-4C27-8034-4139B8D48B1A}">
      <dgm:prSet/>
      <dgm:spPr/>
      <dgm:t>
        <a:bodyPr/>
        <a:lstStyle/>
        <a:p>
          <a:pPr>
            <a:buNone/>
          </a:pPr>
          <a:r>
            <a:rPr lang="en-US" dirty="0">
              <a:latin typeface="Univers" panose="020B0503020202020204" pitchFamily="34" charset="0"/>
            </a:rPr>
            <a:t>Data is stored in databases as documents.</a:t>
          </a:r>
        </a:p>
      </dgm:t>
    </dgm:pt>
    <dgm:pt modelId="{786A07ED-FF94-4E30-A156-E5509499BE6F}" type="parTrans" cxnId="{0449C221-6EE6-4A3A-ADF3-69B01D469204}">
      <dgm:prSet/>
      <dgm:spPr/>
      <dgm:t>
        <a:bodyPr/>
        <a:lstStyle/>
        <a:p>
          <a:endParaRPr lang="en-US"/>
        </a:p>
      </dgm:t>
    </dgm:pt>
    <dgm:pt modelId="{085BF742-4665-4DA8-B5A2-C79E4A3753A8}" type="sibTrans" cxnId="{0449C221-6EE6-4A3A-ADF3-69B01D469204}">
      <dgm:prSet/>
      <dgm:spPr/>
      <dgm:t>
        <a:bodyPr/>
        <a:lstStyle/>
        <a:p>
          <a:endParaRPr lang="en-US"/>
        </a:p>
      </dgm:t>
    </dgm:pt>
    <dgm:pt modelId="{174F9AB8-BDDE-48A8-AE1D-E2B876E49D8B}">
      <dgm:prSet/>
      <dgm:spPr/>
      <dgm:t>
        <a:bodyPr/>
        <a:lstStyle/>
        <a:p>
          <a:pPr>
            <a:buClr>
              <a:srgbClr val="FF942E"/>
            </a:buClr>
            <a:buFont typeface="Wingdings" pitchFamily="2" charset="2"/>
            <a:buChar char="§"/>
          </a:pPr>
          <a:r>
            <a:rPr lang="en-US" dirty="0">
              <a:latin typeface="Univers" panose="020B0503020202020204" pitchFamily="34" charset="0"/>
            </a:rPr>
            <a:t>Again, this data is </a:t>
          </a:r>
          <a:r>
            <a:rPr lang="en-US" dirty="0" err="1">
              <a:latin typeface="Univers" panose="020B0503020202020204" pitchFamily="34" charset="0"/>
            </a:rPr>
            <a:t>schemaless</a:t>
          </a:r>
          <a:r>
            <a:rPr lang="en-US" dirty="0">
              <a:latin typeface="Univers" panose="020B0503020202020204" pitchFamily="34" charset="0"/>
            </a:rPr>
            <a:t>- not every document has to have the same type of data.</a:t>
          </a:r>
        </a:p>
      </dgm:t>
    </dgm:pt>
    <dgm:pt modelId="{6AB9B987-C083-4207-9577-263626B5FD4F}" type="parTrans" cxnId="{81BAECB9-C04D-4152-B4D3-FF626F3ADEC3}">
      <dgm:prSet/>
      <dgm:spPr/>
      <dgm:t>
        <a:bodyPr/>
        <a:lstStyle/>
        <a:p>
          <a:endParaRPr lang="en-US"/>
        </a:p>
      </dgm:t>
    </dgm:pt>
    <dgm:pt modelId="{971C42DB-5784-45F5-BFDC-1B6F4AAA7D98}" type="sibTrans" cxnId="{81BAECB9-C04D-4152-B4D3-FF626F3ADEC3}">
      <dgm:prSet/>
      <dgm:spPr/>
      <dgm:t>
        <a:bodyPr/>
        <a:lstStyle/>
        <a:p>
          <a:endParaRPr lang="en-US"/>
        </a:p>
      </dgm:t>
    </dgm:pt>
    <dgm:pt modelId="{1FF5A756-616E-974E-8393-B4949FA04437}" type="pres">
      <dgm:prSet presAssocID="{1F1B0C2F-734B-40F7-B63C-B3A54B87937C}" presName="outerComposite" presStyleCnt="0">
        <dgm:presLayoutVars>
          <dgm:chMax val="5"/>
          <dgm:dir/>
          <dgm:resizeHandles val="exact"/>
        </dgm:presLayoutVars>
      </dgm:prSet>
      <dgm:spPr/>
    </dgm:pt>
    <dgm:pt modelId="{27EB1D4B-B368-3D41-B4DF-ADAC47C968CA}" type="pres">
      <dgm:prSet presAssocID="{1F1B0C2F-734B-40F7-B63C-B3A54B87937C}" presName="dummyMaxCanvas" presStyleCnt="0">
        <dgm:presLayoutVars/>
      </dgm:prSet>
      <dgm:spPr/>
    </dgm:pt>
    <dgm:pt modelId="{E18A72BE-C163-034F-9F41-4B49DCD8181E}" type="pres">
      <dgm:prSet presAssocID="{1F1B0C2F-734B-40F7-B63C-B3A54B87937C}" presName="ThreeNodes_1" presStyleLbl="node1" presStyleIdx="0" presStyleCnt="3">
        <dgm:presLayoutVars>
          <dgm:bulletEnabled val="1"/>
        </dgm:presLayoutVars>
      </dgm:prSet>
      <dgm:spPr/>
    </dgm:pt>
    <dgm:pt modelId="{83AF3833-16B4-3049-B1C8-EF029183C970}" type="pres">
      <dgm:prSet presAssocID="{1F1B0C2F-734B-40F7-B63C-B3A54B87937C}" presName="ThreeNodes_2" presStyleLbl="node1" presStyleIdx="1" presStyleCnt="3">
        <dgm:presLayoutVars>
          <dgm:bulletEnabled val="1"/>
        </dgm:presLayoutVars>
      </dgm:prSet>
      <dgm:spPr/>
    </dgm:pt>
    <dgm:pt modelId="{46DF3CA5-1BD5-EB4A-9641-E4022A62FCCF}" type="pres">
      <dgm:prSet presAssocID="{1F1B0C2F-734B-40F7-B63C-B3A54B87937C}" presName="ThreeNodes_3" presStyleLbl="node1" presStyleIdx="2" presStyleCnt="3">
        <dgm:presLayoutVars>
          <dgm:bulletEnabled val="1"/>
        </dgm:presLayoutVars>
      </dgm:prSet>
      <dgm:spPr/>
    </dgm:pt>
    <dgm:pt modelId="{96191E4E-448C-4446-A076-18066086EFDF}" type="pres">
      <dgm:prSet presAssocID="{1F1B0C2F-734B-40F7-B63C-B3A54B87937C}" presName="ThreeConn_1-2" presStyleLbl="fgAccFollowNode1" presStyleIdx="0" presStyleCnt="2">
        <dgm:presLayoutVars>
          <dgm:bulletEnabled val="1"/>
        </dgm:presLayoutVars>
      </dgm:prSet>
      <dgm:spPr/>
    </dgm:pt>
    <dgm:pt modelId="{3B549BBB-F57C-BF42-8AB3-0F6FCA675037}" type="pres">
      <dgm:prSet presAssocID="{1F1B0C2F-734B-40F7-B63C-B3A54B87937C}" presName="ThreeConn_2-3" presStyleLbl="fgAccFollowNode1" presStyleIdx="1" presStyleCnt="2">
        <dgm:presLayoutVars>
          <dgm:bulletEnabled val="1"/>
        </dgm:presLayoutVars>
      </dgm:prSet>
      <dgm:spPr/>
    </dgm:pt>
    <dgm:pt modelId="{D3A83940-A79B-174A-B58E-2FF49EE46FE0}" type="pres">
      <dgm:prSet presAssocID="{1F1B0C2F-734B-40F7-B63C-B3A54B87937C}" presName="ThreeNodes_1_text" presStyleLbl="node1" presStyleIdx="2" presStyleCnt="3">
        <dgm:presLayoutVars>
          <dgm:bulletEnabled val="1"/>
        </dgm:presLayoutVars>
      </dgm:prSet>
      <dgm:spPr/>
    </dgm:pt>
    <dgm:pt modelId="{467EEE45-8CFB-6F4C-BCAD-C2CDFD7E0F1E}" type="pres">
      <dgm:prSet presAssocID="{1F1B0C2F-734B-40F7-B63C-B3A54B87937C}" presName="ThreeNodes_2_text" presStyleLbl="node1" presStyleIdx="2" presStyleCnt="3">
        <dgm:presLayoutVars>
          <dgm:bulletEnabled val="1"/>
        </dgm:presLayoutVars>
      </dgm:prSet>
      <dgm:spPr/>
    </dgm:pt>
    <dgm:pt modelId="{DF8B0E99-7D56-3845-9C8B-6FF5D8F5E686}" type="pres">
      <dgm:prSet presAssocID="{1F1B0C2F-734B-40F7-B63C-B3A54B87937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E83BD107-CAC6-0B49-B9F3-47844C593B9A}" type="presOf" srcId="{F759B5C6-3812-4C27-8034-4139B8D48B1A}" destId="{46DF3CA5-1BD5-EB4A-9641-E4022A62FCCF}" srcOrd="0" destOrd="0" presId="urn:microsoft.com/office/officeart/2005/8/layout/vProcess5"/>
    <dgm:cxn modelId="{6AA9B20C-FBC3-8443-9E10-8085A6476864}" type="presOf" srcId="{F759B5C6-3812-4C27-8034-4139B8D48B1A}" destId="{DF8B0E99-7D56-3845-9C8B-6FF5D8F5E686}" srcOrd="1" destOrd="0" presId="urn:microsoft.com/office/officeart/2005/8/layout/vProcess5"/>
    <dgm:cxn modelId="{0449C221-6EE6-4A3A-ADF3-69B01D469204}" srcId="{1F1B0C2F-734B-40F7-B63C-B3A54B87937C}" destId="{F759B5C6-3812-4C27-8034-4139B8D48B1A}" srcOrd="2" destOrd="0" parTransId="{786A07ED-FF94-4E30-A156-E5509499BE6F}" sibTransId="{085BF742-4665-4DA8-B5A2-C79E4A3753A8}"/>
    <dgm:cxn modelId="{D83FE44B-F734-484A-BC1D-E44F8BE0C76F}" type="presOf" srcId="{174F9AB8-BDDE-48A8-AE1D-E2B876E49D8B}" destId="{DF8B0E99-7D56-3845-9C8B-6FF5D8F5E686}" srcOrd="1" destOrd="1" presId="urn:microsoft.com/office/officeart/2005/8/layout/vProcess5"/>
    <dgm:cxn modelId="{7E882496-34ED-EF4A-A4BB-F64123381117}" type="presOf" srcId="{77B8291A-AAAC-4CD5-98DD-1EF39693B9F8}" destId="{E18A72BE-C163-034F-9F41-4B49DCD8181E}" srcOrd="0" destOrd="0" presId="urn:microsoft.com/office/officeart/2005/8/layout/vProcess5"/>
    <dgm:cxn modelId="{0142B39D-6663-8541-A679-76FC57B9617D}" type="presOf" srcId="{1F1B0C2F-734B-40F7-B63C-B3A54B87937C}" destId="{1FF5A756-616E-974E-8393-B4949FA04437}" srcOrd="0" destOrd="0" presId="urn:microsoft.com/office/officeart/2005/8/layout/vProcess5"/>
    <dgm:cxn modelId="{D2E13A9E-DEE8-48EA-B24A-E342B480A32D}" srcId="{1F1B0C2F-734B-40F7-B63C-B3A54B87937C}" destId="{6E234C9C-9382-42D5-B1B1-803824C3C66A}" srcOrd="1" destOrd="0" parTransId="{DA24435B-DEA9-40CA-AC81-D81DF25FC1AC}" sibTransId="{9BC6B443-D83E-4693-A7E3-3DDCFC3D4339}"/>
    <dgm:cxn modelId="{547A81A9-4EB2-134D-96A1-98866D858FB1}" type="presOf" srcId="{174F9AB8-BDDE-48A8-AE1D-E2B876E49D8B}" destId="{46DF3CA5-1BD5-EB4A-9641-E4022A62FCCF}" srcOrd="0" destOrd="1" presId="urn:microsoft.com/office/officeart/2005/8/layout/vProcess5"/>
    <dgm:cxn modelId="{81BAECB9-C04D-4152-B4D3-FF626F3ADEC3}" srcId="{F759B5C6-3812-4C27-8034-4139B8D48B1A}" destId="{174F9AB8-BDDE-48A8-AE1D-E2B876E49D8B}" srcOrd="0" destOrd="0" parTransId="{6AB9B987-C083-4207-9577-263626B5FD4F}" sibTransId="{971C42DB-5784-45F5-BFDC-1B6F4AAA7D98}"/>
    <dgm:cxn modelId="{07A8F5BA-D1A6-FE43-BB4F-0EEF7864EAC7}" type="presOf" srcId="{26B9969B-A13E-49CB-9436-E53D53466BC7}" destId="{96191E4E-448C-4446-A076-18066086EFDF}" srcOrd="0" destOrd="0" presId="urn:microsoft.com/office/officeart/2005/8/layout/vProcess5"/>
    <dgm:cxn modelId="{4B8CADBE-4B3E-4DCE-B0F4-F44B55FD7491}" srcId="{1F1B0C2F-734B-40F7-B63C-B3A54B87937C}" destId="{77B8291A-AAAC-4CD5-98DD-1EF39693B9F8}" srcOrd="0" destOrd="0" parTransId="{046EB710-82DE-49DC-BA70-F1627C30475E}" sibTransId="{26B9969B-A13E-49CB-9436-E53D53466BC7}"/>
    <dgm:cxn modelId="{08903EC0-7269-C14B-BE19-312156AE8B2B}" type="presOf" srcId="{6E234C9C-9382-42D5-B1B1-803824C3C66A}" destId="{83AF3833-16B4-3049-B1C8-EF029183C970}" srcOrd="0" destOrd="0" presId="urn:microsoft.com/office/officeart/2005/8/layout/vProcess5"/>
    <dgm:cxn modelId="{D766ECCE-3E1E-C649-A5D5-C5A47AEA5613}" type="presOf" srcId="{77B8291A-AAAC-4CD5-98DD-1EF39693B9F8}" destId="{D3A83940-A79B-174A-B58E-2FF49EE46FE0}" srcOrd="1" destOrd="0" presId="urn:microsoft.com/office/officeart/2005/8/layout/vProcess5"/>
    <dgm:cxn modelId="{B5436BE6-3CE6-7649-BADC-1B0574F6E72C}" type="presOf" srcId="{9BC6B443-D83E-4693-A7E3-3DDCFC3D4339}" destId="{3B549BBB-F57C-BF42-8AB3-0F6FCA675037}" srcOrd="0" destOrd="0" presId="urn:microsoft.com/office/officeart/2005/8/layout/vProcess5"/>
    <dgm:cxn modelId="{25B7C0FC-F9F2-6E41-B34F-EBE1741AAFB7}" type="presOf" srcId="{6E234C9C-9382-42D5-B1B1-803824C3C66A}" destId="{467EEE45-8CFB-6F4C-BCAD-C2CDFD7E0F1E}" srcOrd="1" destOrd="0" presId="urn:microsoft.com/office/officeart/2005/8/layout/vProcess5"/>
    <dgm:cxn modelId="{AA31112D-DB06-BB4C-AD7E-FA20B5A29D4A}" type="presParOf" srcId="{1FF5A756-616E-974E-8393-B4949FA04437}" destId="{27EB1D4B-B368-3D41-B4DF-ADAC47C968CA}" srcOrd="0" destOrd="0" presId="urn:microsoft.com/office/officeart/2005/8/layout/vProcess5"/>
    <dgm:cxn modelId="{F6EEA462-DA6C-2E47-A074-8A457BE48D04}" type="presParOf" srcId="{1FF5A756-616E-974E-8393-B4949FA04437}" destId="{E18A72BE-C163-034F-9F41-4B49DCD8181E}" srcOrd="1" destOrd="0" presId="urn:microsoft.com/office/officeart/2005/8/layout/vProcess5"/>
    <dgm:cxn modelId="{30E907FC-AA61-264B-BE0F-9ED75888DE18}" type="presParOf" srcId="{1FF5A756-616E-974E-8393-B4949FA04437}" destId="{83AF3833-16B4-3049-B1C8-EF029183C970}" srcOrd="2" destOrd="0" presId="urn:microsoft.com/office/officeart/2005/8/layout/vProcess5"/>
    <dgm:cxn modelId="{7675CBE5-C47D-4144-BEED-2CA46B91CB84}" type="presParOf" srcId="{1FF5A756-616E-974E-8393-B4949FA04437}" destId="{46DF3CA5-1BD5-EB4A-9641-E4022A62FCCF}" srcOrd="3" destOrd="0" presId="urn:microsoft.com/office/officeart/2005/8/layout/vProcess5"/>
    <dgm:cxn modelId="{C83CA34C-F2E5-EE42-8DB2-4FAAE04D925C}" type="presParOf" srcId="{1FF5A756-616E-974E-8393-B4949FA04437}" destId="{96191E4E-448C-4446-A076-18066086EFDF}" srcOrd="4" destOrd="0" presId="urn:microsoft.com/office/officeart/2005/8/layout/vProcess5"/>
    <dgm:cxn modelId="{7AE76338-A997-AB46-B1EF-50EFBF0B7DC8}" type="presParOf" srcId="{1FF5A756-616E-974E-8393-B4949FA04437}" destId="{3B549BBB-F57C-BF42-8AB3-0F6FCA675037}" srcOrd="5" destOrd="0" presId="urn:microsoft.com/office/officeart/2005/8/layout/vProcess5"/>
    <dgm:cxn modelId="{CA3265DF-012F-2449-9F7A-32659C7DC193}" type="presParOf" srcId="{1FF5A756-616E-974E-8393-B4949FA04437}" destId="{D3A83940-A79B-174A-B58E-2FF49EE46FE0}" srcOrd="6" destOrd="0" presId="urn:microsoft.com/office/officeart/2005/8/layout/vProcess5"/>
    <dgm:cxn modelId="{46900467-0A30-DF4C-877C-B884DAF804D2}" type="presParOf" srcId="{1FF5A756-616E-974E-8393-B4949FA04437}" destId="{467EEE45-8CFB-6F4C-BCAD-C2CDFD7E0F1E}" srcOrd="7" destOrd="0" presId="urn:microsoft.com/office/officeart/2005/8/layout/vProcess5"/>
    <dgm:cxn modelId="{62B5E367-0202-4A46-BD8D-9D92C2519CBE}" type="presParOf" srcId="{1FF5A756-616E-974E-8393-B4949FA04437}" destId="{DF8B0E99-7D56-3845-9C8B-6FF5D8F5E68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5AD6DB-906E-4859-B9C4-9C311B055A2B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D4D396-7F71-4470-B2AB-38AB64ED07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Univers" panose="020B0503020202020204" pitchFamily="34" charset="0"/>
            </a:rPr>
            <a:t>Creating a new database on MongoDB is simple.</a:t>
          </a:r>
        </a:p>
      </dgm:t>
    </dgm:pt>
    <dgm:pt modelId="{81B6A73C-6972-46BB-9EAD-0052D336C172}" type="parTrans" cxnId="{5C159797-55C7-45A6-9700-58BBFFCD6F19}">
      <dgm:prSet/>
      <dgm:spPr/>
      <dgm:t>
        <a:bodyPr/>
        <a:lstStyle/>
        <a:p>
          <a:endParaRPr lang="en-US"/>
        </a:p>
      </dgm:t>
    </dgm:pt>
    <dgm:pt modelId="{4FB2198A-3ECC-4126-9F21-D7E57D91804C}" type="sibTrans" cxnId="{5C159797-55C7-45A6-9700-58BBFFCD6F1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3764721-623D-4BCF-AC20-34BD56622B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Univers" panose="020B0503020202020204" pitchFamily="34" charset="0"/>
            </a:rPr>
            <a:t>You can create an account for free, and you can even create multiple databases and utilize MongoDB’s many apps and web services for free.</a:t>
          </a:r>
        </a:p>
      </dgm:t>
    </dgm:pt>
    <dgm:pt modelId="{013EBAA5-2647-4959-9ACD-B283BC57AC6D}" type="parTrans" cxnId="{394501E3-DF65-4A3D-B5D6-064DAA41E59F}">
      <dgm:prSet/>
      <dgm:spPr/>
      <dgm:t>
        <a:bodyPr/>
        <a:lstStyle/>
        <a:p>
          <a:endParaRPr lang="en-US"/>
        </a:p>
      </dgm:t>
    </dgm:pt>
    <dgm:pt modelId="{4D1D5D5D-D3DB-4FAF-B59D-FCECF7963467}" type="sibTrans" cxnId="{394501E3-DF65-4A3D-B5D6-064DAA41E59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632ED06-9ED3-47CF-AC8F-5C449445AE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Univers" panose="020B0503020202020204" pitchFamily="34" charset="0"/>
            </a:rPr>
            <a:t>Shared database clusters with up to 512 MB of storage are free- bigger shared databases and dedicated clusters cost money, and vary in price based on storage, RAM, etc.</a:t>
          </a:r>
        </a:p>
      </dgm:t>
    </dgm:pt>
    <dgm:pt modelId="{0B506327-69E2-4E39-83DC-E46C80B0F1AC}" type="parTrans" cxnId="{C6B3D150-E647-41A0-BABE-19B031791354}">
      <dgm:prSet/>
      <dgm:spPr/>
      <dgm:t>
        <a:bodyPr/>
        <a:lstStyle/>
        <a:p>
          <a:endParaRPr lang="en-US"/>
        </a:p>
      </dgm:t>
    </dgm:pt>
    <dgm:pt modelId="{C5FD478A-2992-40CB-BAAD-35DD8E95FF67}" type="sibTrans" cxnId="{C6B3D150-E647-41A0-BABE-19B03179135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BF6B039-C4B9-4798-8AE6-2F1E03CF90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Univers" panose="020B0503020202020204" pitchFamily="34" charset="0"/>
            </a:rPr>
            <a:t>Once you create your cluster, you can connect to the cluster via the Shell in Terminal or Command Prompt, or on MongoDB Compass. This can be done via a given command or link provided in Atlas upon hitting the “Connect” button.</a:t>
          </a:r>
        </a:p>
      </dgm:t>
    </dgm:pt>
    <dgm:pt modelId="{446FF9F0-0006-460B-9093-16F0160D89AC}" type="parTrans" cxnId="{90966776-CED7-4D9E-B8B6-58E47D49540B}">
      <dgm:prSet/>
      <dgm:spPr/>
      <dgm:t>
        <a:bodyPr/>
        <a:lstStyle/>
        <a:p>
          <a:endParaRPr lang="en-US"/>
        </a:p>
      </dgm:t>
    </dgm:pt>
    <dgm:pt modelId="{A14B67B0-1665-4046-9711-3AC781B66F0F}" type="sibTrans" cxnId="{90966776-CED7-4D9E-B8B6-58E47D49540B}">
      <dgm:prSet/>
      <dgm:spPr/>
      <dgm:t>
        <a:bodyPr/>
        <a:lstStyle/>
        <a:p>
          <a:endParaRPr lang="en-US"/>
        </a:p>
      </dgm:t>
    </dgm:pt>
    <dgm:pt modelId="{9B97AA93-1429-4280-9323-691EAD9E9701}" type="pres">
      <dgm:prSet presAssocID="{E15AD6DB-906E-4859-B9C4-9C311B055A2B}" presName="root" presStyleCnt="0">
        <dgm:presLayoutVars>
          <dgm:dir/>
          <dgm:resizeHandles val="exact"/>
        </dgm:presLayoutVars>
      </dgm:prSet>
      <dgm:spPr/>
    </dgm:pt>
    <dgm:pt modelId="{3374BEF2-1D29-4D9C-91A5-0AAB62E79D51}" type="pres">
      <dgm:prSet presAssocID="{E15AD6DB-906E-4859-B9C4-9C311B055A2B}" presName="container" presStyleCnt="0">
        <dgm:presLayoutVars>
          <dgm:dir/>
          <dgm:resizeHandles val="exact"/>
        </dgm:presLayoutVars>
      </dgm:prSet>
      <dgm:spPr/>
    </dgm:pt>
    <dgm:pt modelId="{8F136997-A886-4A08-8E94-6338BD49505C}" type="pres">
      <dgm:prSet presAssocID="{84D4D396-7F71-4470-B2AB-38AB64ED07BA}" presName="compNode" presStyleCnt="0"/>
      <dgm:spPr/>
    </dgm:pt>
    <dgm:pt modelId="{ED24F46C-F239-4BA9-93C2-84F63CFA6670}" type="pres">
      <dgm:prSet presAssocID="{84D4D396-7F71-4470-B2AB-38AB64ED07BA}" presName="iconBgRect" presStyleLbl="bgShp" presStyleIdx="0" presStyleCnt="4"/>
      <dgm:spPr/>
    </dgm:pt>
    <dgm:pt modelId="{B652AE5C-EA92-44E6-B738-5AA897C07907}" type="pres">
      <dgm:prSet presAssocID="{84D4D396-7F71-4470-B2AB-38AB64ED07B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76AFBC2-978F-4886-8503-2EB6D8AA6C15}" type="pres">
      <dgm:prSet presAssocID="{84D4D396-7F71-4470-B2AB-38AB64ED07BA}" presName="spaceRect" presStyleCnt="0"/>
      <dgm:spPr/>
    </dgm:pt>
    <dgm:pt modelId="{68ED001F-8E29-46DF-9787-06F0FA9C8DE8}" type="pres">
      <dgm:prSet presAssocID="{84D4D396-7F71-4470-B2AB-38AB64ED07BA}" presName="textRect" presStyleLbl="revTx" presStyleIdx="0" presStyleCnt="4">
        <dgm:presLayoutVars>
          <dgm:chMax val="1"/>
          <dgm:chPref val="1"/>
        </dgm:presLayoutVars>
      </dgm:prSet>
      <dgm:spPr/>
    </dgm:pt>
    <dgm:pt modelId="{B7016D9E-1A55-4984-8EEF-1DA1E1F83E95}" type="pres">
      <dgm:prSet presAssocID="{4FB2198A-3ECC-4126-9F21-D7E57D91804C}" presName="sibTrans" presStyleLbl="sibTrans2D1" presStyleIdx="0" presStyleCnt="0"/>
      <dgm:spPr/>
    </dgm:pt>
    <dgm:pt modelId="{0A2B0F12-BF97-4154-8E42-06D348E53942}" type="pres">
      <dgm:prSet presAssocID="{F3764721-623D-4BCF-AC20-34BD56622B43}" presName="compNode" presStyleCnt="0"/>
      <dgm:spPr/>
    </dgm:pt>
    <dgm:pt modelId="{9EB0672E-FB8F-4873-B9DC-597A1009EA77}" type="pres">
      <dgm:prSet presAssocID="{F3764721-623D-4BCF-AC20-34BD56622B43}" presName="iconBgRect" presStyleLbl="bgShp" presStyleIdx="1" presStyleCnt="4"/>
      <dgm:spPr/>
    </dgm:pt>
    <dgm:pt modelId="{EE370E43-D0ED-4D29-9830-0A679460E807}" type="pres">
      <dgm:prSet presAssocID="{F3764721-623D-4BCF-AC20-34BD56622B4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94BE7070-645E-4893-893B-4CD6E9566F83}" type="pres">
      <dgm:prSet presAssocID="{F3764721-623D-4BCF-AC20-34BD56622B43}" presName="spaceRect" presStyleCnt="0"/>
      <dgm:spPr/>
    </dgm:pt>
    <dgm:pt modelId="{359F14AA-9E39-4E57-BE5A-617EBF07BCBC}" type="pres">
      <dgm:prSet presAssocID="{F3764721-623D-4BCF-AC20-34BD56622B43}" presName="textRect" presStyleLbl="revTx" presStyleIdx="1" presStyleCnt="4">
        <dgm:presLayoutVars>
          <dgm:chMax val="1"/>
          <dgm:chPref val="1"/>
        </dgm:presLayoutVars>
      </dgm:prSet>
      <dgm:spPr/>
    </dgm:pt>
    <dgm:pt modelId="{82D6BEAD-B539-4B2C-A4B2-8D0F4E5E0D2E}" type="pres">
      <dgm:prSet presAssocID="{4D1D5D5D-D3DB-4FAF-B59D-FCECF7963467}" presName="sibTrans" presStyleLbl="sibTrans2D1" presStyleIdx="0" presStyleCnt="0"/>
      <dgm:spPr/>
    </dgm:pt>
    <dgm:pt modelId="{A7ECD526-7B82-44C0-BAF3-93D04DF84B82}" type="pres">
      <dgm:prSet presAssocID="{9632ED06-9ED3-47CF-AC8F-5C449445AE9F}" presName="compNode" presStyleCnt="0"/>
      <dgm:spPr/>
    </dgm:pt>
    <dgm:pt modelId="{122D3F81-0BF9-4AB8-A469-5496D8774F7C}" type="pres">
      <dgm:prSet presAssocID="{9632ED06-9ED3-47CF-AC8F-5C449445AE9F}" presName="iconBgRect" presStyleLbl="bgShp" presStyleIdx="2" presStyleCnt="4"/>
      <dgm:spPr/>
    </dgm:pt>
    <dgm:pt modelId="{F9F7A668-3806-4284-9A46-050F69443751}" type="pres">
      <dgm:prSet presAssocID="{9632ED06-9ED3-47CF-AC8F-5C449445AE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404E956-75A1-4ADB-95CE-359BC14ADFAB}" type="pres">
      <dgm:prSet presAssocID="{9632ED06-9ED3-47CF-AC8F-5C449445AE9F}" presName="spaceRect" presStyleCnt="0"/>
      <dgm:spPr/>
    </dgm:pt>
    <dgm:pt modelId="{C7C9606B-956D-4EF9-B18D-E14C69585146}" type="pres">
      <dgm:prSet presAssocID="{9632ED06-9ED3-47CF-AC8F-5C449445AE9F}" presName="textRect" presStyleLbl="revTx" presStyleIdx="2" presStyleCnt="4">
        <dgm:presLayoutVars>
          <dgm:chMax val="1"/>
          <dgm:chPref val="1"/>
        </dgm:presLayoutVars>
      </dgm:prSet>
      <dgm:spPr/>
    </dgm:pt>
    <dgm:pt modelId="{F824BC3E-E1D3-4520-B413-E7C521D5C975}" type="pres">
      <dgm:prSet presAssocID="{C5FD478A-2992-40CB-BAAD-35DD8E95FF67}" presName="sibTrans" presStyleLbl="sibTrans2D1" presStyleIdx="0" presStyleCnt="0"/>
      <dgm:spPr/>
    </dgm:pt>
    <dgm:pt modelId="{64085C07-8D1D-4F29-BB51-A4C8A994233B}" type="pres">
      <dgm:prSet presAssocID="{5BF6B039-C4B9-4798-8AE6-2F1E03CF9025}" presName="compNode" presStyleCnt="0"/>
      <dgm:spPr/>
    </dgm:pt>
    <dgm:pt modelId="{34FD17DC-DAF1-4F38-A0D8-04C54321C15D}" type="pres">
      <dgm:prSet presAssocID="{5BF6B039-C4B9-4798-8AE6-2F1E03CF9025}" presName="iconBgRect" presStyleLbl="bgShp" presStyleIdx="3" presStyleCnt="4"/>
      <dgm:spPr/>
    </dgm:pt>
    <dgm:pt modelId="{41750C08-682A-4484-B012-BFB4E898B25F}" type="pres">
      <dgm:prSet presAssocID="{5BF6B039-C4B9-4798-8AE6-2F1E03CF902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171A6442-A4C2-4326-AC7E-6F1D9E9623F7}" type="pres">
      <dgm:prSet presAssocID="{5BF6B039-C4B9-4798-8AE6-2F1E03CF9025}" presName="spaceRect" presStyleCnt="0"/>
      <dgm:spPr/>
    </dgm:pt>
    <dgm:pt modelId="{6D12DE73-5465-403F-8664-975FCB42DB59}" type="pres">
      <dgm:prSet presAssocID="{5BF6B039-C4B9-4798-8AE6-2F1E03CF902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9CD080B-C158-40C9-A534-044A7479F1A2}" type="presOf" srcId="{84D4D396-7F71-4470-B2AB-38AB64ED07BA}" destId="{68ED001F-8E29-46DF-9787-06F0FA9C8DE8}" srcOrd="0" destOrd="0" presId="urn:microsoft.com/office/officeart/2018/2/layout/IconCircleList"/>
    <dgm:cxn modelId="{50939B1F-AC9D-4F8F-8EFD-6E6E957D0382}" type="presOf" srcId="{4D1D5D5D-D3DB-4FAF-B59D-FCECF7963467}" destId="{82D6BEAD-B539-4B2C-A4B2-8D0F4E5E0D2E}" srcOrd="0" destOrd="0" presId="urn:microsoft.com/office/officeart/2018/2/layout/IconCircleList"/>
    <dgm:cxn modelId="{4D503C33-B3C0-4BD4-83E3-FE614885D374}" type="presOf" srcId="{F3764721-623D-4BCF-AC20-34BD56622B43}" destId="{359F14AA-9E39-4E57-BE5A-617EBF07BCBC}" srcOrd="0" destOrd="0" presId="urn:microsoft.com/office/officeart/2018/2/layout/IconCircleList"/>
    <dgm:cxn modelId="{B56A184F-50D6-4312-B791-91424FAD06D2}" type="presOf" srcId="{9632ED06-9ED3-47CF-AC8F-5C449445AE9F}" destId="{C7C9606B-956D-4EF9-B18D-E14C69585146}" srcOrd="0" destOrd="0" presId="urn:microsoft.com/office/officeart/2018/2/layout/IconCircleList"/>
    <dgm:cxn modelId="{C6B3D150-E647-41A0-BABE-19B031791354}" srcId="{E15AD6DB-906E-4859-B9C4-9C311B055A2B}" destId="{9632ED06-9ED3-47CF-AC8F-5C449445AE9F}" srcOrd="2" destOrd="0" parTransId="{0B506327-69E2-4E39-83DC-E46C80B0F1AC}" sibTransId="{C5FD478A-2992-40CB-BAAD-35DD8E95FF67}"/>
    <dgm:cxn modelId="{90966776-CED7-4D9E-B8B6-58E47D49540B}" srcId="{E15AD6DB-906E-4859-B9C4-9C311B055A2B}" destId="{5BF6B039-C4B9-4798-8AE6-2F1E03CF9025}" srcOrd="3" destOrd="0" parTransId="{446FF9F0-0006-460B-9093-16F0160D89AC}" sibTransId="{A14B67B0-1665-4046-9711-3AC781B66F0F}"/>
    <dgm:cxn modelId="{78ACC37F-5A0F-492C-8C3C-B074474B88C3}" type="presOf" srcId="{4FB2198A-3ECC-4126-9F21-D7E57D91804C}" destId="{B7016D9E-1A55-4984-8EEF-1DA1E1F83E95}" srcOrd="0" destOrd="0" presId="urn:microsoft.com/office/officeart/2018/2/layout/IconCircleList"/>
    <dgm:cxn modelId="{5C159797-55C7-45A6-9700-58BBFFCD6F19}" srcId="{E15AD6DB-906E-4859-B9C4-9C311B055A2B}" destId="{84D4D396-7F71-4470-B2AB-38AB64ED07BA}" srcOrd="0" destOrd="0" parTransId="{81B6A73C-6972-46BB-9EAD-0052D336C172}" sibTransId="{4FB2198A-3ECC-4126-9F21-D7E57D91804C}"/>
    <dgm:cxn modelId="{2AE1FCB3-D16C-492F-8AD1-A650C2B04063}" type="presOf" srcId="{C5FD478A-2992-40CB-BAAD-35DD8E95FF67}" destId="{F824BC3E-E1D3-4520-B413-E7C521D5C975}" srcOrd="0" destOrd="0" presId="urn:microsoft.com/office/officeart/2018/2/layout/IconCircleList"/>
    <dgm:cxn modelId="{394501E3-DF65-4A3D-B5D6-064DAA41E59F}" srcId="{E15AD6DB-906E-4859-B9C4-9C311B055A2B}" destId="{F3764721-623D-4BCF-AC20-34BD56622B43}" srcOrd="1" destOrd="0" parTransId="{013EBAA5-2647-4959-9ACD-B283BC57AC6D}" sibTransId="{4D1D5D5D-D3DB-4FAF-B59D-FCECF7963467}"/>
    <dgm:cxn modelId="{0F511EEE-56FF-4E97-BC00-C75A810F3F7E}" type="presOf" srcId="{5BF6B039-C4B9-4798-8AE6-2F1E03CF9025}" destId="{6D12DE73-5465-403F-8664-975FCB42DB59}" srcOrd="0" destOrd="0" presId="urn:microsoft.com/office/officeart/2018/2/layout/IconCircleList"/>
    <dgm:cxn modelId="{ECD5DCF5-BD0C-429A-A74A-BA4C693DD6BD}" type="presOf" srcId="{E15AD6DB-906E-4859-B9C4-9C311B055A2B}" destId="{9B97AA93-1429-4280-9323-691EAD9E9701}" srcOrd="0" destOrd="0" presId="urn:microsoft.com/office/officeart/2018/2/layout/IconCircleList"/>
    <dgm:cxn modelId="{ED164BC0-5268-488A-8D49-4D6D35DE87CD}" type="presParOf" srcId="{9B97AA93-1429-4280-9323-691EAD9E9701}" destId="{3374BEF2-1D29-4D9C-91A5-0AAB62E79D51}" srcOrd="0" destOrd="0" presId="urn:microsoft.com/office/officeart/2018/2/layout/IconCircleList"/>
    <dgm:cxn modelId="{63BDA9B2-4EA6-4013-B4EF-49A3C9E87B90}" type="presParOf" srcId="{3374BEF2-1D29-4D9C-91A5-0AAB62E79D51}" destId="{8F136997-A886-4A08-8E94-6338BD49505C}" srcOrd="0" destOrd="0" presId="urn:microsoft.com/office/officeart/2018/2/layout/IconCircleList"/>
    <dgm:cxn modelId="{DF17057B-FE6D-4C2B-8817-93F56C2434D5}" type="presParOf" srcId="{8F136997-A886-4A08-8E94-6338BD49505C}" destId="{ED24F46C-F239-4BA9-93C2-84F63CFA6670}" srcOrd="0" destOrd="0" presId="urn:microsoft.com/office/officeart/2018/2/layout/IconCircleList"/>
    <dgm:cxn modelId="{005F5F0A-C2AC-48A6-B1CB-531E67683388}" type="presParOf" srcId="{8F136997-A886-4A08-8E94-6338BD49505C}" destId="{B652AE5C-EA92-44E6-B738-5AA897C07907}" srcOrd="1" destOrd="0" presId="urn:microsoft.com/office/officeart/2018/2/layout/IconCircleList"/>
    <dgm:cxn modelId="{9CAF2CC4-A52E-4868-A57D-E530311B800A}" type="presParOf" srcId="{8F136997-A886-4A08-8E94-6338BD49505C}" destId="{176AFBC2-978F-4886-8503-2EB6D8AA6C15}" srcOrd="2" destOrd="0" presId="urn:microsoft.com/office/officeart/2018/2/layout/IconCircleList"/>
    <dgm:cxn modelId="{4104C012-6525-49E1-B5E9-2A9093EE6C71}" type="presParOf" srcId="{8F136997-A886-4A08-8E94-6338BD49505C}" destId="{68ED001F-8E29-46DF-9787-06F0FA9C8DE8}" srcOrd="3" destOrd="0" presId="urn:microsoft.com/office/officeart/2018/2/layout/IconCircleList"/>
    <dgm:cxn modelId="{D7B6C09C-C5A3-4332-BA85-F9148B5CC542}" type="presParOf" srcId="{3374BEF2-1D29-4D9C-91A5-0AAB62E79D51}" destId="{B7016D9E-1A55-4984-8EEF-1DA1E1F83E95}" srcOrd="1" destOrd="0" presId="urn:microsoft.com/office/officeart/2018/2/layout/IconCircleList"/>
    <dgm:cxn modelId="{1E2DC82A-DE47-4D0F-A9BA-C6FB43BE31AD}" type="presParOf" srcId="{3374BEF2-1D29-4D9C-91A5-0AAB62E79D51}" destId="{0A2B0F12-BF97-4154-8E42-06D348E53942}" srcOrd="2" destOrd="0" presId="urn:microsoft.com/office/officeart/2018/2/layout/IconCircleList"/>
    <dgm:cxn modelId="{DC10BD90-26FC-4A39-B3B0-7A5E4861B3A9}" type="presParOf" srcId="{0A2B0F12-BF97-4154-8E42-06D348E53942}" destId="{9EB0672E-FB8F-4873-B9DC-597A1009EA77}" srcOrd="0" destOrd="0" presId="urn:microsoft.com/office/officeart/2018/2/layout/IconCircleList"/>
    <dgm:cxn modelId="{4DD65710-AF15-421D-B556-E063677B81A9}" type="presParOf" srcId="{0A2B0F12-BF97-4154-8E42-06D348E53942}" destId="{EE370E43-D0ED-4D29-9830-0A679460E807}" srcOrd="1" destOrd="0" presId="urn:microsoft.com/office/officeart/2018/2/layout/IconCircleList"/>
    <dgm:cxn modelId="{10D62A7A-F1BE-4FDD-9C62-AD39A6BB9A5B}" type="presParOf" srcId="{0A2B0F12-BF97-4154-8E42-06D348E53942}" destId="{94BE7070-645E-4893-893B-4CD6E9566F83}" srcOrd="2" destOrd="0" presId="urn:microsoft.com/office/officeart/2018/2/layout/IconCircleList"/>
    <dgm:cxn modelId="{409B9362-02CD-4740-A0D8-FEC9C97D6E29}" type="presParOf" srcId="{0A2B0F12-BF97-4154-8E42-06D348E53942}" destId="{359F14AA-9E39-4E57-BE5A-617EBF07BCBC}" srcOrd="3" destOrd="0" presId="urn:microsoft.com/office/officeart/2018/2/layout/IconCircleList"/>
    <dgm:cxn modelId="{00FE8B8F-F2D5-4018-A19B-87245958EC13}" type="presParOf" srcId="{3374BEF2-1D29-4D9C-91A5-0AAB62E79D51}" destId="{82D6BEAD-B539-4B2C-A4B2-8D0F4E5E0D2E}" srcOrd="3" destOrd="0" presId="urn:microsoft.com/office/officeart/2018/2/layout/IconCircleList"/>
    <dgm:cxn modelId="{3849CBE9-C512-4BE6-867F-82026779BCC3}" type="presParOf" srcId="{3374BEF2-1D29-4D9C-91A5-0AAB62E79D51}" destId="{A7ECD526-7B82-44C0-BAF3-93D04DF84B82}" srcOrd="4" destOrd="0" presId="urn:microsoft.com/office/officeart/2018/2/layout/IconCircleList"/>
    <dgm:cxn modelId="{CBEEFF53-8343-4ACF-91F2-92D351D4EC52}" type="presParOf" srcId="{A7ECD526-7B82-44C0-BAF3-93D04DF84B82}" destId="{122D3F81-0BF9-4AB8-A469-5496D8774F7C}" srcOrd="0" destOrd="0" presId="urn:microsoft.com/office/officeart/2018/2/layout/IconCircleList"/>
    <dgm:cxn modelId="{4A6A5C79-E92F-4C41-8EA5-E8BF75DD0BEE}" type="presParOf" srcId="{A7ECD526-7B82-44C0-BAF3-93D04DF84B82}" destId="{F9F7A668-3806-4284-9A46-050F69443751}" srcOrd="1" destOrd="0" presId="urn:microsoft.com/office/officeart/2018/2/layout/IconCircleList"/>
    <dgm:cxn modelId="{DD803F58-0278-4BD6-8ABC-497FC83780E0}" type="presParOf" srcId="{A7ECD526-7B82-44C0-BAF3-93D04DF84B82}" destId="{7404E956-75A1-4ADB-95CE-359BC14ADFAB}" srcOrd="2" destOrd="0" presId="urn:microsoft.com/office/officeart/2018/2/layout/IconCircleList"/>
    <dgm:cxn modelId="{B84BCBB3-C012-4443-A9F3-33D588F75948}" type="presParOf" srcId="{A7ECD526-7B82-44C0-BAF3-93D04DF84B82}" destId="{C7C9606B-956D-4EF9-B18D-E14C69585146}" srcOrd="3" destOrd="0" presId="urn:microsoft.com/office/officeart/2018/2/layout/IconCircleList"/>
    <dgm:cxn modelId="{67B712E7-638D-4BDA-B006-2D0273775CFC}" type="presParOf" srcId="{3374BEF2-1D29-4D9C-91A5-0AAB62E79D51}" destId="{F824BC3E-E1D3-4520-B413-E7C521D5C975}" srcOrd="5" destOrd="0" presId="urn:microsoft.com/office/officeart/2018/2/layout/IconCircleList"/>
    <dgm:cxn modelId="{65B0B6BD-DD1D-4BD1-82CD-DCAF7D429DFD}" type="presParOf" srcId="{3374BEF2-1D29-4D9C-91A5-0AAB62E79D51}" destId="{64085C07-8D1D-4F29-BB51-A4C8A994233B}" srcOrd="6" destOrd="0" presId="urn:microsoft.com/office/officeart/2018/2/layout/IconCircleList"/>
    <dgm:cxn modelId="{9F8E65AF-0549-49E0-9290-E7A6C9CB3F4C}" type="presParOf" srcId="{64085C07-8D1D-4F29-BB51-A4C8A994233B}" destId="{34FD17DC-DAF1-4F38-A0D8-04C54321C15D}" srcOrd="0" destOrd="0" presId="urn:microsoft.com/office/officeart/2018/2/layout/IconCircleList"/>
    <dgm:cxn modelId="{3D090C28-B09D-4490-AC86-FE67650151A1}" type="presParOf" srcId="{64085C07-8D1D-4F29-BB51-A4C8A994233B}" destId="{41750C08-682A-4484-B012-BFB4E898B25F}" srcOrd="1" destOrd="0" presId="urn:microsoft.com/office/officeart/2018/2/layout/IconCircleList"/>
    <dgm:cxn modelId="{CE45FA1A-B7AC-4A1B-B72B-79ACD4E23AD5}" type="presParOf" srcId="{64085C07-8D1D-4F29-BB51-A4C8A994233B}" destId="{171A6442-A4C2-4326-AC7E-6F1D9E9623F7}" srcOrd="2" destOrd="0" presId="urn:microsoft.com/office/officeart/2018/2/layout/IconCircleList"/>
    <dgm:cxn modelId="{60680233-46D7-4B63-97FC-60FB4AA1CF6F}" type="presParOf" srcId="{64085C07-8D1D-4F29-BB51-A4C8A994233B}" destId="{6D12DE73-5465-403F-8664-975FCB42DB5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772EC8-FD82-4250-9ECB-15543C327D3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15E232-9534-4F0E-9849-5B4AEB5628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Univers" panose="020B0503020202020204" pitchFamily="34" charset="0"/>
            </a:rPr>
            <a:t>Data can be entered one of two ways in MongoDB Compass via the “add data” button: either by pasting JSON documents into the database, or by uploading a CSV or JSON file containing the data you would like to add.</a:t>
          </a:r>
        </a:p>
      </dgm:t>
    </dgm:pt>
    <dgm:pt modelId="{8A491AFE-E359-4EE7-9423-E4178327C334}" type="parTrans" cxnId="{2CECAE64-D085-4265-B876-3917741712AE}">
      <dgm:prSet/>
      <dgm:spPr/>
      <dgm:t>
        <a:bodyPr/>
        <a:lstStyle/>
        <a:p>
          <a:endParaRPr lang="en-US"/>
        </a:p>
      </dgm:t>
    </dgm:pt>
    <dgm:pt modelId="{FEFAB746-4F9F-43F9-8DB5-FB4454BCD1DD}" type="sibTrans" cxnId="{2CECAE64-D085-4265-B876-3917741712AE}">
      <dgm:prSet/>
      <dgm:spPr/>
      <dgm:t>
        <a:bodyPr/>
        <a:lstStyle/>
        <a:p>
          <a:endParaRPr lang="en-US"/>
        </a:p>
      </dgm:t>
    </dgm:pt>
    <dgm:pt modelId="{D277AB82-4482-47DF-A6CD-9446BEDFFA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Univers" panose="020B0503020202020204" pitchFamily="34" charset="0"/>
            </a:rPr>
            <a:t>In MongoDB Atlas, data can be inserted via ”insert document” button, and either a pre-formatted JSON object can be used to populate data, or the user can insert a JSON document themselves.</a:t>
          </a:r>
        </a:p>
      </dgm:t>
    </dgm:pt>
    <dgm:pt modelId="{F89B8357-503C-4353-BDA9-87BCCE09BFD4}" type="parTrans" cxnId="{6074746F-F237-40C4-AF22-A45AA830BEF2}">
      <dgm:prSet/>
      <dgm:spPr/>
      <dgm:t>
        <a:bodyPr/>
        <a:lstStyle/>
        <a:p>
          <a:endParaRPr lang="en-US"/>
        </a:p>
      </dgm:t>
    </dgm:pt>
    <dgm:pt modelId="{56E19296-0A39-47A8-9AD4-EFCB2EF92920}" type="sibTrans" cxnId="{6074746F-F237-40C4-AF22-A45AA830BEF2}">
      <dgm:prSet/>
      <dgm:spPr/>
      <dgm:t>
        <a:bodyPr/>
        <a:lstStyle/>
        <a:p>
          <a:endParaRPr lang="en-US"/>
        </a:p>
      </dgm:t>
    </dgm:pt>
    <dgm:pt modelId="{B1F7CCB2-F1A7-4374-B814-69D7FCF5DCF2}" type="pres">
      <dgm:prSet presAssocID="{8B772EC8-FD82-4250-9ECB-15543C327D3E}" presName="root" presStyleCnt="0">
        <dgm:presLayoutVars>
          <dgm:dir/>
          <dgm:resizeHandles val="exact"/>
        </dgm:presLayoutVars>
      </dgm:prSet>
      <dgm:spPr/>
    </dgm:pt>
    <dgm:pt modelId="{A36319F0-9779-4160-ABD7-79AD6A08D979}" type="pres">
      <dgm:prSet presAssocID="{7F15E232-9534-4F0E-9849-5B4AEB56286B}" presName="compNode" presStyleCnt="0"/>
      <dgm:spPr/>
    </dgm:pt>
    <dgm:pt modelId="{7E7491BC-A238-4E5B-BE01-D9A2B0D7DECF}" type="pres">
      <dgm:prSet presAssocID="{7F15E232-9534-4F0E-9849-5B4AEB56286B}" presName="bgRect" presStyleLbl="bgShp" presStyleIdx="0" presStyleCnt="2"/>
      <dgm:spPr/>
    </dgm:pt>
    <dgm:pt modelId="{847753F2-307C-401C-BE7B-1696442F770E}" type="pres">
      <dgm:prSet presAssocID="{7F15E232-9534-4F0E-9849-5B4AEB56286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F6C85E98-0404-44FA-8933-FA534C2886CC}" type="pres">
      <dgm:prSet presAssocID="{7F15E232-9534-4F0E-9849-5B4AEB56286B}" presName="spaceRect" presStyleCnt="0"/>
      <dgm:spPr/>
    </dgm:pt>
    <dgm:pt modelId="{F6B3DA31-6DA5-4C7A-AB63-1A50CFDD4D12}" type="pres">
      <dgm:prSet presAssocID="{7F15E232-9534-4F0E-9849-5B4AEB56286B}" presName="parTx" presStyleLbl="revTx" presStyleIdx="0" presStyleCnt="2">
        <dgm:presLayoutVars>
          <dgm:chMax val="0"/>
          <dgm:chPref val="0"/>
        </dgm:presLayoutVars>
      </dgm:prSet>
      <dgm:spPr/>
    </dgm:pt>
    <dgm:pt modelId="{82001224-E6B8-4C2F-9C43-311D6FB91EF4}" type="pres">
      <dgm:prSet presAssocID="{FEFAB746-4F9F-43F9-8DB5-FB4454BCD1DD}" presName="sibTrans" presStyleCnt="0"/>
      <dgm:spPr/>
    </dgm:pt>
    <dgm:pt modelId="{A113655A-33F0-4658-A275-1D1FD40D4A04}" type="pres">
      <dgm:prSet presAssocID="{D277AB82-4482-47DF-A6CD-9446BEDFFA2F}" presName="compNode" presStyleCnt="0"/>
      <dgm:spPr/>
    </dgm:pt>
    <dgm:pt modelId="{214EBF9B-243C-4BF1-9F96-90262F373EC1}" type="pres">
      <dgm:prSet presAssocID="{D277AB82-4482-47DF-A6CD-9446BEDFFA2F}" presName="bgRect" presStyleLbl="bgShp" presStyleIdx="1" presStyleCnt="2"/>
      <dgm:spPr/>
    </dgm:pt>
    <dgm:pt modelId="{83867342-430B-4F15-B523-8864D8FCACD3}" type="pres">
      <dgm:prSet presAssocID="{D277AB82-4482-47DF-A6CD-9446BEDFFA2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28539C1-3B83-45DD-9702-1D31485636D7}" type="pres">
      <dgm:prSet presAssocID="{D277AB82-4482-47DF-A6CD-9446BEDFFA2F}" presName="spaceRect" presStyleCnt="0"/>
      <dgm:spPr/>
    </dgm:pt>
    <dgm:pt modelId="{AEAC98B7-2E37-4BB3-A814-4DADC2868D6B}" type="pres">
      <dgm:prSet presAssocID="{D277AB82-4482-47DF-A6CD-9446BEDFFA2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FB6F027-BDA4-45B5-A496-DA129410FA84}" type="presOf" srcId="{D277AB82-4482-47DF-A6CD-9446BEDFFA2F}" destId="{AEAC98B7-2E37-4BB3-A814-4DADC2868D6B}" srcOrd="0" destOrd="0" presId="urn:microsoft.com/office/officeart/2018/2/layout/IconVerticalSolidList"/>
    <dgm:cxn modelId="{2CECAE64-D085-4265-B876-3917741712AE}" srcId="{8B772EC8-FD82-4250-9ECB-15543C327D3E}" destId="{7F15E232-9534-4F0E-9849-5B4AEB56286B}" srcOrd="0" destOrd="0" parTransId="{8A491AFE-E359-4EE7-9423-E4178327C334}" sibTransId="{FEFAB746-4F9F-43F9-8DB5-FB4454BCD1DD}"/>
    <dgm:cxn modelId="{6074746F-F237-40C4-AF22-A45AA830BEF2}" srcId="{8B772EC8-FD82-4250-9ECB-15543C327D3E}" destId="{D277AB82-4482-47DF-A6CD-9446BEDFFA2F}" srcOrd="1" destOrd="0" parTransId="{F89B8357-503C-4353-BDA9-87BCCE09BFD4}" sibTransId="{56E19296-0A39-47A8-9AD4-EFCB2EF92920}"/>
    <dgm:cxn modelId="{A5C7909B-8D96-4F1C-8B7D-416A24000EF6}" type="presOf" srcId="{7F15E232-9534-4F0E-9849-5B4AEB56286B}" destId="{F6B3DA31-6DA5-4C7A-AB63-1A50CFDD4D12}" srcOrd="0" destOrd="0" presId="urn:microsoft.com/office/officeart/2018/2/layout/IconVerticalSolidList"/>
    <dgm:cxn modelId="{19FA91A7-A0B3-481E-89B6-0813FC8F5264}" type="presOf" srcId="{8B772EC8-FD82-4250-9ECB-15543C327D3E}" destId="{B1F7CCB2-F1A7-4374-B814-69D7FCF5DCF2}" srcOrd="0" destOrd="0" presId="urn:microsoft.com/office/officeart/2018/2/layout/IconVerticalSolidList"/>
    <dgm:cxn modelId="{430B2B50-83C6-4943-9D34-664ED7577E38}" type="presParOf" srcId="{B1F7CCB2-F1A7-4374-B814-69D7FCF5DCF2}" destId="{A36319F0-9779-4160-ABD7-79AD6A08D979}" srcOrd="0" destOrd="0" presId="urn:microsoft.com/office/officeart/2018/2/layout/IconVerticalSolidList"/>
    <dgm:cxn modelId="{67402B67-D3FA-4AB3-ABF8-DBE2BA4AC2D5}" type="presParOf" srcId="{A36319F0-9779-4160-ABD7-79AD6A08D979}" destId="{7E7491BC-A238-4E5B-BE01-D9A2B0D7DECF}" srcOrd="0" destOrd="0" presId="urn:microsoft.com/office/officeart/2018/2/layout/IconVerticalSolidList"/>
    <dgm:cxn modelId="{6FFE3CA9-EEC5-4681-8413-1A25BC43F519}" type="presParOf" srcId="{A36319F0-9779-4160-ABD7-79AD6A08D979}" destId="{847753F2-307C-401C-BE7B-1696442F770E}" srcOrd="1" destOrd="0" presId="urn:microsoft.com/office/officeart/2018/2/layout/IconVerticalSolidList"/>
    <dgm:cxn modelId="{10AD00DA-04ED-40EC-B2BE-755E1A78BD1B}" type="presParOf" srcId="{A36319F0-9779-4160-ABD7-79AD6A08D979}" destId="{F6C85E98-0404-44FA-8933-FA534C2886CC}" srcOrd="2" destOrd="0" presId="urn:microsoft.com/office/officeart/2018/2/layout/IconVerticalSolidList"/>
    <dgm:cxn modelId="{F2B4F250-137A-494D-8910-E273C5D26CCD}" type="presParOf" srcId="{A36319F0-9779-4160-ABD7-79AD6A08D979}" destId="{F6B3DA31-6DA5-4C7A-AB63-1A50CFDD4D12}" srcOrd="3" destOrd="0" presId="urn:microsoft.com/office/officeart/2018/2/layout/IconVerticalSolidList"/>
    <dgm:cxn modelId="{E3D4BD39-85BD-4530-9B41-CC39AAFE641F}" type="presParOf" srcId="{B1F7CCB2-F1A7-4374-B814-69D7FCF5DCF2}" destId="{82001224-E6B8-4C2F-9C43-311D6FB91EF4}" srcOrd="1" destOrd="0" presId="urn:microsoft.com/office/officeart/2018/2/layout/IconVerticalSolidList"/>
    <dgm:cxn modelId="{19A23B06-2966-42EF-AF8A-8ACDAD798E08}" type="presParOf" srcId="{B1F7CCB2-F1A7-4374-B814-69D7FCF5DCF2}" destId="{A113655A-33F0-4658-A275-1D1FD40D4A04}" srcOrd="2" destOrd="0" presId="urn:microsoft.com/office/officeart/2018/2/layout/IconVerticalSolidList"/>
    <dgm:cxn modelId="{9965B2B5-3E26-4833-AB22-7C2840AEA0BC}" type="presParOf" srcId="{A113655A-33F0-4658-A275-1D1FD40D4A04}" destId="{214EBF9B-243C-4BF1-9F96-90262F373EC1}" srcOrd="0" destOrd="0" presId="urn:microsoft.com/office/officeart/2018/2/layout/IconVerticalSolidList"/>
    <dgm:cxn modelId="{6F2F6367-D46F-49F2-9EE6-CCD54E7601DA}" type="presParOf" srcId="{A113655A-33F0-4658-A275-1D1FD40D4A04}" destId="{83867342-430B-4F15-B523-8864D8FCACD3}" srcOrd="1" destOrd="0" presId="urn:microsoft.com/office/officeart/2018/2/layout/IconVerticalSolidList"/>
    <dgm:cxn modelId="{AFB31326-2E95-4DAC-A1AF-40140F16068A}" type="presParOf" srcId="{A113655A-33F0-4658-A275-1D1FD40D4A04}" destId="{328539C1-3B83-45DD-9702-1D31485636D7}" srcOrd="2" destOrd="0" presId="urn:microsoft.com/office/officeart/2018/2/layout/IconVerticalSolidList"/>
    <dgm:cxn modelId="{3257EC80-B79A-4790-8251-364C7B6EE184}" type="presParOf" srcId="{A113655A-33F0-4658-A275-1D1FD40D4A04}" destId="{AEAC98B7-2E37-4BB3-A814-4DADC2868D6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9F29B2-B1D3-4C73-9577-F353031A96F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396C00-5F67-4A4F-B7C4-50E68BC2FB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Univers" panose="020B0503020202020204" pitchFamily="34" charset="0"/>
            </a:rPr>
            <a:t>It’s time to visualize it.</a:t>
          </a:r>
        </a:p>
      </dgm:t>
    </dgm:pt>
    <dgm:pt modelId="{86D33D25-29B2-44E9-AF19-8B59817689BC}" type="parTrans" cxnId="{A4E9F853-F1B6-4696-8DBA-EA40B275548B}">
      <dgm:prSet/>
      <dgm:spPr/>
      <dgm:t>
        <a:bodyPr/>
        <a:lstStyle/>
        <a:p>
          <a:endParaRPr lang="en-US"/>
        </a:p>
      </dgm:t>
    </dgm:pt>
    <dgm:pt modelId="{8E4C5C40-50E1-443A-AF0B-80AEFEF2C914}" type="sibTrans" cxnId="{A4E9F853-F1B6-4696-8DBA-EA40B275548B}">
      <dgm:prSet/>
      <dgm:spPr/>
      <dgm:t>
        <a:bodyPr/>
        <a:lstStyle/>
        <a:p>
          <a:endParaRPr lang="en-US"/>
        </a:p>
      </dgm:t>
    </dgm:pt>
    <dgm:pt modelId="{D8A4E15F-F152-4042-8188-82F4A318AC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Univers" panose="020B0503020202020204" pitchFamily="34" charset="0"/>
            </a:rPr>
            <a:t>We can visualize the data in MongoDB Charts.</a:t>
          </a:r>
        </a:p>
      </dgm:t>
    </dgm:pt>
    <dgm:pt modelId="{902CFDD0-CA0C-4805-B9B2-8B15E33D6D70}" type="parTrans" cxnId="{78CDE8DE-A0BD-401E-B005-8AF7B73755CF}">
      <dgm:prSet/>
      <dgm:spPr/>
      <dgm:t>
        <a:bodyPr/>
        <a:lstStyle/>
        <a:p>
          <a:endParaRPr lang="en-US"/>
        </a:p>
      </dgm:t>
    </dgm:pt>
    <dgm:pt modelId="{6F7CE765-B18A-4709-B3D3-E2CA998E8B80}" type="sibTrans" cxnId="{78CDE8DE-A0BD-401E-B005-8AF7B73755CF}">
      <dgm:prSet/>
      <dgm:spPr/>
      <dgm:t>
        <a:bodyPr/>
        <a:lstStyle/>
        <a:p>
          <a:endParaRPr lang="en-US"/>
        </a:p>
      </dgm:t>
    </dgm:pt>
    <dgm:pt modelId="{4D0654F5-9B26-433D-99E0-B198420169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Univers" panose="020B0503020202020204" pitchFamily="34" charset="0"/>
            </a:rPr>
            <a:t>Charts in your dashboard can be updated in real time- as you enter data in MongoDB Atlas, Compass, or the shell, the charts will update.</a:t>
          </a:r>
        </a:p>
      </dgm:t>
    </dgm:pt>
    <dgm:pt modelId="{409BAF0C-5C65-4A27-8B96-F0F250843522}" type="parTrans" cxnId="{7341E9E8-89B2-4724-ACC7-87EA2B6F7BB7}">
      <dgm:prSet/>
      <dgm:spPr/>
      <dgm:t>
        <a:bodyPr/>
        <a:lstStyle/>
        <a:p>
          <a:endParaRPr lang="en-US"/>
        </a:p>
      </dgm:t>
    </dgm:pt>
    <dgm:pt modelId="{F0EDEAFA-DC25-41DE-BAFD-0E4F5BF46891}" type="sibTrans" cxnId="{7341E9E8-89B2-4724-ACC7-87EA2B6F7BB7}">
      <dgm:prSet/>
      <dgm:spPr/>
      <dgm:t>
        <a:bodyPr/>
        <a:lstStyle/>
        <a:p>
          <a:endParaRPr lang="en-US"/>
        </a:p>
      </dgm:t>
    </dgm:pt>
    <dgm:pt modelId="{0F8BB4FE-12D9-49CD-A0A2-78D9A5701F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Univers" panose="020B0503020202020204" pitchFamily="34" charset="0"/>
            </a:rPr>
            <a:t>You can also filter data in MongoDB Charts, showing only data you want to see laid out in a specified chart format (e.g. data for only Q2 of 2020).</a:t>
          </a:r>
        </a:p>
      </dgm:t>
    </dgm:pt>
    <dgm:pt modelId="{68829988-DCAB-481C-8414-338B1C52865D}" type="parTrans" cxnId="{C6D4606C-4A88-44F9-93B3-08F44AB1BCD0}">
      <dgm:prSet/>
      <dgm:spPr/>
      <dgm:t>
        <a:bodyPr/>
        <a:lstStyle/>
        <a:p>
          <a:endParaRPr lang="en-US"/>
        </a:p>
      </dgm:t>
    </dgm:pt>
    <dgm:pt modelId="{E1945ECE-1AD1-4FF3-94C1-50A96E7B32EE}" type="sibTrans" cxnId="{C6D4606C-4A88-44F9-93B3-08F44AB1BCD0}">
      <dgm:prSet/>
      <dgm:spPr/>
      <dgm:t>
        <a:bodyPr/>
        <a:lstStyle/>
        <a:p>
          <a:endParaRPr lang="en-US"/>
        </a:p>
      </dgm:t>
    </dgm:pt>
    <dgm:pt modelId="{C6DE35A4-23E5-4578-8F17-58664C7C35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Univers" panose="020B0503020202020204" pitchFamily="34" charset="0"/>
            </a:rPr>
            <a:t>Adding a chart is simple- just navigate to MongoDB Charts from Atlas and click on “Add Chart”.</a:t>
          </a:r>
        </a:p>
      </dgm:t>
    </dgm:pt>
    <dgm:pt modelId="{9C2582CB-1D25-4881-A472-C23D16044C97}" type="parTrans" cxnId="{A7096BC1-1233-43B3-9004-38BA41F9800C}">
      <dgm:prSet/>
      <dgm:spPr/>
      <dgm:t>
        <a:bodyPr/>
        <a:lstStyle/>
        <a:p>
          <a:endParaRPr lang="en-US"/>
        </a:p>
      </dgm:t>
    </dgm:pt>
    <dgm:pt modelId="{8748ADCB-1147-437C-9260-DB4E1E83B5DA}" type="sibTrans" cxnId="{A7096BC1-1233-43B3-9004-38BA41F9800C}">
      <dgm:prSet/>
      <dgm:spPr/>
      <dgm:t>
        <a:bodyPr/>
        <a:lstStyle/>
        <a:p>
          <a:endParaRPr lang="en-US"/>
        </a:p>
      </dgm:t>
    </dgm:pt>
    <dgm:pt modelId="{7ADF44D3-A147-4CA1-B77B-40EA817D3609}" type="pres">
      <dgm:prSet presAssocID="{249F29B2-B1D3-4C73-9577-F353031A96FF}" presName="root" presStyleCnt="0">
        <dgm:presLayoutVars>
          <dgm:dir/>
          <dgm:resizeHandles val="exact"/>
        </dgm:presLayoutVars>
      </dgm:prSet>
      <dgm:spPr/>
    </dgm:pt>
    <dgm:pt modelId="{D0AF8D15-9A42-4BDF-AAA0-237F6E33DB36}" type="pres">
      <dgm:prSet presAssocID="{3E396C00-5F67-4A4F-B7C4-50E68BC2FB43}" presName="compNode" presStyleCnt="0"/>
      <dgm:spPr/>
    </dgm:pt>
    <dgm:pt modelId="{A299132F-9582-4C19-95CD-5F2057A07B22}" type="pres">
      <dgm:prSet presAssocID="{3E396C00-5F67-4A4F-B7C4-50E68BC2FB43}" presName="bgRect" presStyleLbl="bgShp" presStyleIdx="0" presStyleCnt="5"/>
      <dgm:spPr/>
    </dgm:pt>
    <dgm:pt modelId="{D898701A-C1CF-4F1A-A812-1AFD083D37E9}" type="pres">
      <dgm:prSet presAssocID="{3E396C00-5F67-4A4F-B7C4-50E68BC2FB4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D35DAB5B-5045-4487-BD4F-7FB9EAE2DAB9}" type="pres">
      <dgm:prSet presAssocID="{3E396C00-5F67-4A4F-B7C4-50E68BC2FB43}" presName="spaceRect" presStyleCnt="0"/>
      <dgm:spPr/>
    </dgm:pt>
    <dgm:pt modelId="{C7B7DBCD-B599-4464-B575-176DE8115B29}" type="pres">
      <dgm:prSet presAssocID="{3E396C00-5F67-4A4F-B7C4-50E68BC2FB43}" presName="parTx" presStyleLbl="revTx" presStyleIdx="0" presStyleCnt="5">
        <dgm:presLayoutVars>
          <dgm:chMax val="0"/>
          <dgm:chPref val="0"/>
        </dgm:presLayoutVars>
      </dgm:prSet>
      <dgm:spPr/>
    </dgm:pt>
    <dgm:pt modelId="{A510B36D-B8A8-4171-B63E-BED47CF8DF5E}" type="pres">
      <dgm:prSet presAssocID="{8E4C5C40-50E1-443A-AF0B-80AEFEF2C914}" presName="sibTrans" presStyleCnt="0"/>
      <dgm:spPr/>
    </dgm:pt>
    <dgm:pt modelId="{6F19CCA2-EA01-437C-901E-382A9B0E1202}" type="pres">
      <dgm:prSet presAssocID="{D8A4E15F-F152-4042-8188-82F4A318ACC6}" presName="compNode" presStyleCnt="0"/>
      <dgm:spPr/>
    </dgm:pt>
    <dgm:pt modelId="{C38FDAAE-CF5D-4FC4-92A9-7E3032A2A7D7}" type="pres">
      <dgm:prSet presAssocID="{D8A4E15F-F152-4042-8188-82F4A318ACC6}" presName="bgRect" presStyleLbl="bgShp" presStyleIdx="1" presStyleCnt="5"/>
      <dgm:spPr/>
    </dgm:pt>
    <dgm:pt modelId="{D305EF0F-008F-4E01-B07C-9980D2FCEAD4}" type="pres">
      <dgm:prSet presAssocID="{D8A4E15F-F152-4042-8188-82F4A318ACC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A7BF1AC8-054D-48A4-8DEC-36910E77085B}" type="pres">
      <dgm:prSet presAssocID="{D8A4E15F-F152-4042-8188-82F4A318ACC6}" presName="spaceRect" presStyleCnt="0"/>
      <dgm:spPr/>
    </dgm:pt>
    <dgm:pt modelId="{70800E4A-9020-4219-B2EC-AEA0B69404C0}" type="pres">
      <dgm:prSet presAssocID="{D8A4E15F-F152-4042-8188-82F4A318ACC6}" presName="parTx" presStyleLbl="revTx" presStyleIdx="1" presStyleCnt="5">
        <dgm:presLayoutVars>
          <dgm:chMax val="0"/>
          <dgm:chPref val="0"/>
        </dgm:presLayoutVars>
      </dgm:prSet>
      <dgm:spPr/>
    </dgm:pt>
    <dgm:pt modelId="{8018C748-3E88-46F5-8EDD-37BF3DC01994}" type="pres">
      <dgm:prSet presAssocID="{6F7CE765-B18A-4709-B3D3-E2CA998E8B80}" presName="sibTrans" presStyleCnt="0"/>
      <dgm:spPr/>
    </dgm:pt>
    <dgm:pt modelId="{7EF33357-4A3B-459D-8065-0191351FCA5C}" type="pres">
      <dgm:prSet presAssocID="{4D0654F5-9B26-433D-99E0-B19842016950}" presName="compNode" presStyleCnt="0"/>
      <dgm:spPr/>
    </dgm:pt>
    <dgm:pt modelId="{03158919-AD8B-43CA-A37F-DE31F0B71834}" type="pres">
      <dgm:prSet presAssocID="{4D0654F5-9B26-433D-99E0-B19842016950}" presName="bgRect" presStyleLbl="bgShp" presStyleIdx="2" presStyleCnt="5"/>
      <dgm:spPr/>
    </dgm:pt>
    <dgm:pt modelId="{0356125A-5CC8-443C-988C-F455040F1900}" type="pres">
      <dgm:prSet presAssocID="{4D0654F5-9B26-433D-99E0-B1984201695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73193EB2-9C1D-46EC-86C3-86FB6575D651}" type="pres">
      <dgm:prSet presAssocID="{4D0654F5-9B26-433D-99E0-B19842016950}" presName="spaceRect" presStyleCnt="0"/>
      <dgm:spPr/>
    </dgm:pt>
    <dgm:pt modelId="{1C0B1EB8-BA07-438B-A656-C8FA729AB3E7}" type="pres">
      <dgm:prSet presAssocID="{4D0654F5-9B26-433D-99E0-B19842016950}" presName="parTx" presStyleLbl="revTx" presStyleIdx="2" presStyleCnt="5">
        <dgm:presLayoutVars>
          <dgm:chMax val="0"/>
          <dgm:chPref val="0"/>
        </dgm:presLayoutVars>
      </dgm:prSet>
      <dgm:spPr/>
    </dgm:pt>
    <dgm:pt modelId="{B02F09CD-35E1-4801-B905-CBE702777EA6}" type="pres">
      <dgm:prSet presAssocID="{F0EDEAFA-DC25-41DE-BAFD-0E4F5BF46891}" presName="sibTrans" presStyleCnt="0"/>
      <dgm:spPr/>
    </dgm:pt>
    <dgm:pt modelId="{6AF7F6B7-4E43-4834-AAFD-970E381727C9}" type="pres">
      <dgm:prSet presAssocID="{0F8BB4FE-12D9-49CD-A0A2-78D9A5701F82}" presName="compNode" presStyleCnt="0"/>
      <dgm:spPr/>
    </dgm:pt>
    <dgm:pt modelId="{5A38DDFA-8581-4AEF-9A00-2CE0EC66D399}" type="pres">
      <dgm:prSet presAssocID="{0F8BB4FE-12D9-49CD-A0A2-78D9A5701F82}" presName="bgRect" presStyleLbl="bgShp" presStyleIdx="3" presStyleCnt="5"/>
      <dgm:spPr/>
    </dgm:pt>
    <dgm:pt modelId="{DB8DF7C0-383E-4CCE-9FCA-E76F69BEDAE9}" type="pres">
      <dgm:prSet presAssocID="{0F8BB4FE-12D9-49CD-A0A2-78D9A5701F8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885C4C23-2BFF-4EAE-B87C-8A877BD6DC8B}" type="pres">
      <dgm:prSet presAssocID="{0F8BB4FE-12D9-49CD-A0A2-78D9A5701F82}" presName="spaceRect" presStyleCnt="0"/>
      <dgm:spPr/>
    </dgm:pt>
    <dgm:pt modelId="{40355B18-BC86-462C-9C0F-E3B4BAEA5965}" type="pres">
      <dgm:prSet presAssocID="{0F8BB4FE-12D9-49CD-A0A2-78D9A5701F82}" presName="parTx" presStyleLbl="revTx" presStyleIdx="3" presStyleCnt="5">
        <dgm:presLayoutVars>
          <dgm:chMax val="0"/>
          <dgm:chPref val="0"/>
        </dgm:presLayoutVars>
      </dgm:prSet>
      <dgm:spPr/>
    </dgm:pt>
    <dgm:pt modelId="{D40C64C3-1C7D-4A6C-902B-8FAFBFEAEC7E}" type="pres">
      <dgm:prSet presAssocID="{E1945ECE-1AD1-4FF3-94C1-50A96E7B32EE}" presName="sibTrans" presStyleCnt="0"/>
      <dgm:spPr/>
    </dgm:pt>
    <dgm:pt modelId="{3D4F629B-9FAB-4357-9F0F-927F3EAE5AD4}" type="pres">
      <dgm:prSet presAssocID="{C6DE35A4-23E5-4578-8F17-58664C7C35E7}" presName="compNode" presStyleCnt="0"/>
      <dgm:spPr/>
    </dgm:pt>
    <dgm:pt modelId="{B0DB1276-D4C5-49DC-8BF6-8AB38323BC38}" type="pres">
      <dgm:prSet presAssocID="{C6DE35A4-23E5-4578-8F17-58664C7C35E7}" presName="bgRect" presStyleLbl="bgShp" presStyleIdx="4" presStyleCnt="5"/>
      <dgm:spPr/>
    </dgm:pt>
    <dgm:pt modelId="{56F95ECF-2B2C-4B73-B5FE-060DA8EAA584}" type="pres">
      <dgm:prSet presAssocID="{C6DE35A4-23E5-4578-8F17-58664C7C35E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AD1B03D-3463-4112-AB4D-2E0D5D8EC1F4}" type="pres">
      <dgm:prSet presAssocID="{C6DE35A4-23E5-4578-8F17-58664C7C35E7}" presName="spaceRect" presStyleCnt="0"/>
      <dgm:spPr/>
    </dgm:pt>
    <dgm:pt modelId="{8D079FE8-58C8-4DAE-869F-8ABC605B27E5}" type="pres">
      <dgm:prSet presAssocID="{C6DE35A4-23E5-4578-8F17-58664C7C35E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D61D08-EB74-4F3B-982B-7BAF49BB1168}" type="presOf" srcId="{D8A4E15F-F152-4042-8188-82F4A318ACC6}" destId="{70800E4A-9020-4219-B2EC-AEA0B69404C0}" srcOrd="0" destOrd="0" presId="urn:microsoft.com/office/officeart/2018/2/layout/IconVerticalSolidList"/>
    <dgm:cxn modelId="{38479B29-9FB8-4077-9601-ED5A9446F9BC}" type="presOf" srcId="{3E396C00-5F67-4A4F-B7C4-50E68BC2FB43}" destId="{C7B7DBCD-B599-4464-B575-176DE8115B29}" srcOrd="0" destOrd="0" presId="urn:microsoft.com/office/officeart/2018/2/layout/IconVerticalSolidList"/>
    <dgm:cxn modelId="{A4E9F853-F1B6-4696-8DBA-EA40B275548B}" srcId="{249F29B2-B1D3-4C73-9577-F353031A96FF}" destId="{3E396C00-5F67-4A4F-B7C4-50E68BC2FB43}" srcOrd="0" destOrd="0" parTransId="{86D33D25-29B2-44E9-AF19-8B59817689BC}" sibTransId="{8E4C5C40-50E1-443A-AF0B-80AEFEF2C914}"/>
    <dgm:cxn modelId="{C6D4606C-4A88-44F9-93B3-08F44AB1BCD0}" srcId="{249F29B2-B1D3-4C73-9577-F353031A96FF}" destId="{0F8BB4FE-12D9-49CD-A0A2-78D9A5701F82}" srcOrd="3" destOrd="0" parTransId="{68829988-DCAB-481C-8414-338B1C52865D}" sibTransId="{E1945ECE-1AD1-4FF3-94C1-50A96E7B32EE}"/>
    <dgm:cxn modelId="{C4DEE99C-FB01-4A3B-8C84-958730F28B80}" type="presOf" srcId="{4D0654F5-9B26-433D-99E0-B19842016950}" destId="{1C0B1EB8-BA07-438B-A656-C8FA729AB3E7}" srcOrd="0" destOrd="0" presId="urn:microsoft.com/office/officeart/2018/2/layout/IconVerticalSolidList"/>
    <dgm:cxn modelId="{E56020A1-F9B5-4945-B8D1-F1EDC5CB9C44}" type="presOf" srcId="{0F8BB4FE-12D9-49CD-A0A2-78D9A5701F82}" destId="{40355B18-BC86-462C-9C0F-E3B4BAEA5965}" srcOrd="0" destOrd="0" presId="urn:microsoft.com/office/officeart/2018/2/layout/IconVerticalSolidList"/>
    <dgm:cxn modelId="{A7096BC1-1233-43B3-9004-38BA41F9800C}" srcId="{249F29B2-B1D3-4C73-9577-F353031A96FF}" destId="{C6DE35A4-23E5-4578-8F17-58664C7C35E7}" srcOrd="4" destOrd="0" parTransId="{9C2582CB-1D25-4881-A472-C23D16044C97}" sibTransId="{8748ADCB-1147-437C-9260-DB4E1E83B5DA}"/>
    <dgm:cxn modelId="{3A0753DC-45DC-4E54-B4DF-697EA05AD036}" type="presOf" srcId="{C6DE35A4-23E5-4578-8F17-58664C7C35E7}" destId="{8D079FE8-58C8-4DAE-869F-8ABC605B27E5}" srcOrd="0" destOrd="0" presId="urn:microsoft.com/office/officeart/2018/2/layout/IconVerticalSolidList"/>
    <dgm:cxn modelId="{78CDE8DE-A0BD-401E-B005-8AF7B73755CF}" srcId="{249F29B2-B1D3-4C73-9577-F353031A96FF}" destId="{D8A4E15F-F152-4042-8188-82F4A318ACC6}" srcOrd="1" destOrd="0" parTransId="{902CFDD0-CA0C-4805-B9B2-8B15E33D6D70}" sibTransId="{6F7CE765-B18A-4709-B3D3-E2CA998E8B80}"/>
    <dgm:cxn modelId="{5E4E3AE6-136B-4A86-A61F-DE0BD3D5126B}" type="presOf" srcId="{249F29B2-B1D3-4C73-9577-F353031A96FF}" destId="{7ADF44D3-A147-4CA1-B77B-40EA817D3609}" srcOrd="0" destOrd="0" presId="urn:microsoft.com/office/officeart/2018/2/layout/IconVerticalSolidList"/>
    <dgm:cxn modelId="{7341E9E8-89B2-4724-ACC7-87EA2B6F7BB7}" srcId="{249F29B2-B1D3-4C73-9577-F353031A96FF}" destId="{4D0654F5-9B26-433D-99E0-B19842016950}" srcOrd="2" destOrd="0" parTransId="{409BAF0C-5C65-4A27-8B96-F0F250843522}" sibTransId="{F0EDEAFA-DC25-41DE-BAFD-0E4F5BF46891}"/>
    <dgm:cxn modelId="{669C5A96-5636-4249-B4A4-608AA920EDC2}" type="presParOf" srcId="{7ADF44D3-A147-4CA1-B77B-40EA817D3609}" destId="{D0AF8D15-9A42-4BDF-AAA0-237F6E33DB36}" srcOrd="0" destOrd="0" presId="urn:microsoft.com/office/officeart/2018/2/layout/IconVerticalSolidList"/>
    <dgm:cxn modelId="{59ECC173-9FFE-44A6-BA10-C1F283505F48}" type="presParOf" srcId="{D0AF8D15-9A42-4BDF-AAA0-237F6E33DB36}" destId="{A299132F-9582-4C19-95CD-5F2057A07B22}" srcOrd="0" destOrd="0" presId="urn:microsoft.com/office/officeart/2018/2/layout/IconVerticalSolidList"/>
    <dgm:cxn modelId="{CFAE96A0-D8FD-4BB9-A7E1-FF75CDDC29F0}" type="presParOf" srcId="{D0AF8D15-9A42-4BDF-AAA0-237F6E33DB36}" destId="{D898701A-C1CF-4F1A-A812-1AFD083D37E9}" srcOrd="1" destOrd="0" presId="urn:microsoft.com/office/officeart/2018/2/layout/IconVerticalSolidList"/>
    <dgm:cxn modelId="{F810FEB3-BE97-4E44-B26A-178D7F152FCA}" type="presParOf" srcId="{D0AF8D15-9A42-4BDF-AAA0-237F6E33DB36}" destId="{D35DAB5B-5045-4487-BD4F-7FB9EAE2DAB9}" srcOrd="2" destOrd="0" presId="urn:microsoft.com/office/officeart/2018/2/layout/IconVerticalSolidList"/>
    <dgm:cxn modelId="{285D5F2C-8493-4E0A-90CD-D37526CB4BD3}" type="presParOf" srcId="{D0AF8D15-9A42-4BDF-AAA0-237F6E33DB36}" destId="{C7B7DBCD-B599-4464-B575-176DE8115B29}" srcOrd="3" destOrd="0" presId="urn:microsoft.com/office/officeart/2018/2/layout/IconVerticalSolidList"/>
    <dgm:cxn modelId="{8F9DE428-6808-4DFF-A690-BEF5C0E1BDD4}" type="presParOf" srcId="{7ADF44D3-A147-4CA1-B77B-40EA817D3609}" destId="{A510B36D-B8A8-4171-B63E-BED47CF8DF5E}" srcOrd="1" destOrd="0" presId="urn:microsoft.com/office/officeart/2018/2/layout/IconVerticalSolidList"/>
    <dgm:cxn modelId="{089EB144-C892-4933-8127-BD9D287AF1F2}" type="presParOf" srcId="{7ADF44D3-A147-4CA1-B77B-40EA817D3609}" destId="{6F19CCA2-EA01-437C-901E-382A9B0E1202}" srcOrd="2" destOrd="0" presId="urn:microsoft.com/office/officeart/2018/2/layout/IconVerticalSolidList"/>
    <dgm:cxn modelId="{221AD314-0DC6-45FA-A2C8-584D4CA2A2FE}" type="presParOf" srcId="{6F19CCA2-EA01-437C-901E-382A9B0E1202}" destId="{C38FDAAE-CF5D-4FC4-92A9-7E3032A2A7D7}" srcOrd="0" destOrd="0" presId="urn:microsoft.com/office/officeart/2018/2/layout/IconVerticalSolidList"/>
    <dgm:cxn modelId="{B2403B1A-A06E-4E0C-9E7E-B1B086D39C2B}" type="presParOf" srcId="{6F19CCA2-EA01-437C-901E-382A9B0E1202}" destId="{D305EF0F-008F-4E01-B07C-9980D2FCEAD4}" srcOrd="1" destOrd="0" presId="urn:microsoft.com/office/officeart/2018/2/layout/IconVerticalSolidList"/>
    <dgm:cxn modelId="{004D8F56-ADD7-4BCA-B833-F48B082B7113}" type="presParOf" srcId="{6F19CCA2-EA01-437C-901E-382A9B0E1202}" destId="{A7BF1AC8-054D-48A4-8DEC-36910E77085B}" srcOrd="2" destOrd="0" presId="urn:microsoft.com/office/officeart/2018/2/layout/IconVerticalSolidList"/>
    <dgm:cxn modelId="{F349DE7E-414D-4A89-965C-B5F68D5CA36C}" type="presParOf" srcId="{6F19CCA2-EA01-437C-901E-382A9B0E1202}" destId="{70800E4A-9020-4219-B2EC-AEA0B69404C0}" srcOrd="3" destOrd="0" presId="urn:microsoft.com/office/officeart/2018/2/layout/IconVerticalSolidList"/>
    <dgm:cxn modelId="{87363F41-E76F-491C-9E49-CC3B3C132138}" type="presParOf" srcId="{7ADF44D3-A147-4CA1-B77B-40EA817D3609}" destId="{8018C748-3E88-46F5-8EDD-37BF3DC01994}" srcOrd="3" destOrd="0" presId="urn:microsoft.com/office/officeart/2018/2/layout/IconVerticalSolidList"/>
    <dgm:cxn modelId="{A10952D3-D638-4AE9-BC96-4CD593E5D0FC}" type="presParOf" srcId="{7ADF44D3-A147-4CA1-B77B-40EA817D3609}" destId="{7EF33357-4A3B-459D-8065-0191351FCA5C}" srcOrd="4" destOrd="0" presId="urn:microsoft.com/office/officeart/2018/2/layout/IconVerticalSolidList"/>
    <dgm:cxn modelId="{360AB6F1-4905-46A9-96D8-7B062D866D91}" type="presParOf" srcId="{7EF33357-4A3B-459D-8065-0191351FCA5C}" destId="{03158919-AD8B-43CA-A37F-DE31F0B71834}" srcOrd="0" destOrd="0" presId="urn:microsoft.com/office/officeart/2018/2/layout/IconVerticalSolidList"/>
    <dgm:cxn modelId="{DD76698E-8FE3-4DB6-AA4C-3E114EA3F997}" type="presParOf" srcId="{7EF33357-4A3B-459D-8065-0191351FCA5C}" destId="{0356125A-5CC8-443C-988C-F455040F1900}" srcOrd="1" destOrd="0" presId="urn:microsoft.com/office/officeart/2018/2/layout/IconVerticalSolidList"/>
    <dgm:cxn modelId="{F2A0F544-50BB-4B1A-97FB-086337515F63}" type="presParOf" srcId="{7EF33357-4A3B-459D-8065-0191351FCA5C}" destId="{73193EB2-9C1D-46EC-86C3-86FB6575D651}" srcOrd="2" destOrd="0" presId="urn:microsoft.com/office/officeart/2018/2/layout/IconVerticalSolidList"/>
    <dgm:cxn modelId="{4675F1E0-B495-44F0-815C-613C6B9E8C9F}" type="presParOf" srcId="{7EF33357-4A3B-459D-8065-0191351FCA5C}" destId="{1C0B1EB8-BA07-438B-A656-C8FA729AB3E7}" srcOrd="3" destOrd="0" presId="urn:microsoft.com/office/officeart/2018/2/layout/IconVerticalSolidList"/>
    <dgm:cxn modelId="{640C5D0D-AE8E-43D5-BF20-ADCEDA82A834}" type="presParOf" srcId="{7ADF44D3-A147-4CA1-B77B-40EA817D3609}" destId="{B02F09CD-35E1-4801-B905-CBE702777EA6}" srcOrd="5" destOrd="0" presId="urn:microsoft.com/office/officeart/2018/2/layout/IconVerticalSolidList"/>
    <dgm:cxn modelId="{F65BE4DF-A6FD-41BE-8CC8-2831A1C97A37}" type="presParOf" srcId="{7ADF44D3-A147-4CA1-B77B-40EA817D3609}" destId="{6AF7F6B7-4E43-4834-AAFD-970E381727C9}" srcOrd="6" destOrd="0" presId="urn:microsoft.com/office/officeart/2018/2/layout/IconVerticalSolidList"/>
    <dgm:cxn modelId="{E45BAB9A-0E7B-4769-8C3D-FF071C5F2C06}" type="presParOf" srcId="{6AF7F6B7-4E43-4834-AAFD-970E381727C9}" destId="{5A38DDFA-8581-4AEF-9A00-2CE0EC66D399}" srcOrd="0" destOrd="0" presId="urn:microsoft.com/office/officeart/2018/2/layout/IconVerticalSolidList"/>
    <dgm:cxn modelId="{1E34E093-802B-4995-B629-BF71D6039F68}" type="presParOf" srcId="{6AF7F6B7-4E43-4834-AAFD-970E381727C9}" destId="{DB8DF7C0-383E-4CCE-9FCA-E76F69BEDAE9}" srcOrd="1" destOrd="0" presId="urn:microsoft.com/office/officeart/2018/2/layout/IconVerticalSolidList"/>
    <dgm:cxn modelId="{8C80EF28-3382-4A2F-B300-5A8CAC362261}" type="presParOf" srcId="{6AF7F6B7-4E43-4834-AAFD-970E381727C9}" destId="{885C4C23-2BFF-4EAE-B87C-8A877BD6DC8B}" srcOrd="2" destOrd="0" presId="urn:microsoft.com/office/officeart/2018/2/layout/IconVerticalSolidList"/>
    <dgm:cxn modelId="{97491873-78F8-46A0-8255-C4F6FA1EB8A9}" type="presParOf" srcId="{6AF7F6B7-4E43-4834-AAFD-970E381727C9}" destId="{40355B18-BC86-462C-9C0F-E3B4BAEA5965}" srcOrd="3" destOrd="0" presId="urn:microsoft.com/office/officeart/2018/2/layout/IconVerticalSolidList"/>
    <dgm:cxn modelId="{C76F85C3-7613-4D33-8963-585D43673B3F}" type="presParOf" srcId="{7ADF44D3-A147-4CA1-B77B-40EA817D3609}" destId="{D40C64C3-1C7D-4A6C-902B-8FAFBFEAEC7E}" srcOrd="7" destOrd="0" presId="urn:microsoft.com/office/officeart/2018/2/layout/IconVerticalSolidList"/>
    <dgm:cxn modelId="{CBCF4AD2-1C36-454C-BDF4-41AAA06A2574}" type="presParOf" srcId="{7ADF44D3-A147-4CA1-B77B-40EA817D3609}" destId="{3D4F629B-9FAB-4357-9F0F-927F3EAE5AD4}" srcOrd="8" destOrd="0" presId="urn:microsoft.com/office/officeart/2018/2/layout/IconVerticalSolidList"/>
    <dgm:cxn modelId="{F6006639-01B6-413A-BC18-108BFB334B1A}" type="presParOf" srcId="{3D4F629B-9FAB-4357-9F0F-927F3EAE5AD4}" destId="{B0DB1276-D4C5-49DC-8BF6-8AB38323BC38}" srcOrd="0" destOrd="0" presId="urn:microsoft.com/office/officeart/2018/2/layout/IconVerticalSolidList"/>
    <dgm:cxn modelId="{89875CFC-5C86-459D-9306-6544C8C8137B}" type="presParOf" srcId="{3D4F629B-9FAB-4357-9F0F-927F3EAE5AD4}" destId="{56F95ECF-2B2C-4B73-B5FE-060DA8EAA584}" srcOrd="1" destOrd="0" presId="urn:microsoft.com/office/officeart/2018/2/layout/IconVerticalSolidList"/>
    <dgm:cxn modelId="{A80D4108-413C-4E2F-A64E-9C7E6DFE9A70}" type="presParOf" srcId="{3D4F629B-9FAB-4357-9F0F-927F3EAE5AD4}" destId="{9AD1B03D-3463-4112-AB4D-2E0D5D8EC1F4}" srcOrd="2" destOrd="0" presId="urn:microsoft.com/office/officeart/2018/2/layout/IconVerticalSolidList"/>
    <dgm:cxn modelId="{5ED77278-8E82-4D1D-96C0-77B77B22159E}" type="presParOf" srcId="{3D4F629B-9FAB-4357-9F0F-927F3EAE5AD4}" destId="{8D079FE8-58C8-4DAE-869F-8ABC605B27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EE64306-1397-453C-8439-5BF965AEFB3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C7976D-2CEE-4D01-8E3B-1231AA2CE45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Univers" panose="020B0503020202020204" pitchFamily="34" charset="0"/>
            </a:rPr>
            <a:t>MongoDB has many more capabilities, including MongoDB Realm, which allows you to create applications that sync to your databases.</a:t>
          </a:r>
        </a:p>
      </dgm:t>
    </dgm:pt>
    <dgm:pt modelId="{032EA123-11C3-48BE-B89F-94E522E2F0E8}" type="parTrans" cxnId="{E38F7B8D-A9DA-4D58-B47D-93AA933418A7}">
      <dgm:prSet/>
      <dgm:spPr/>
      <dgm:t>
        <a:bodyPr/>
        <a:lstStyle/>
        <a:p>
          <a:endParaRPr lang="en-US"/>
        </a:p>
      </dgm:t>
    </dgm:pt>
    <dgm:pt modelId="{753692D2-6909-47BD-BBCE-30C32CD67A5D}" type="sibTrans" cxnId="{E38F7B8D-A9DA-4D58-B47D-93AA933418A7}">
      <dgm:prSet/>
      <dgm:spPr/>
      <dgm:t>
        <a:bodyPr/>
        <a:lstStyle/>
        <a:p>
          <a:endParaRPr lang="en-US"/>
        </a:p>
      </dgm:t>
    </dgm:pt>
    <dgm:pt modelId="{93E95E51-C571-4D26-B643-8AFB12267D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Univers" panose="020B0503020202020204" pitchFamily="34" charset="0"/>
            </a:rPr>
            <a:t>The possibilities with MongoDB are endless, however, the techniques you learned today will help you get started with the basics of </a:t>
          </a:r>
          <a:r>
            <a:rPr lang="en-US" dirty="0" err="1">
              <a:latin typeface="Univers" panose="020B0503020202020204" pitchFamily="34" charset="0"/>
            </a:rPr>
            <a:t>MondoDB</a:t>
          </a:r>
          <a:r>
            <a:rPr lang="en-US" dirty="0">
              <a:latin typeface="Univers" panose="020B0503020202020204" pitchFamily="34" charset="0"/>
            </a:rPr>
            <a:t>.</a:t>
          </a:r>
        </a:p>
      </dgm:t>
    </dgm:pt>
    <dgm:pt modelId="{1F8DB134-A9EC-4662-9EBA-A8C28BB926E1}" type="parTrans" cxnId="{A9317516-C898-43CD-B93D-9123A4B0AE87}">
      <dgm:prSet/>
      <dgm:spPr/>
      <dgm:t>
        <a:bodyPr/>
        <a:lstStyle/>
        <a:p>
          <a:endParaRPr lang="en-US"/>
        </a:p>
      </dgm:t>
    </dgm:pt>
    <dgm:pt modelId="{79757339-463D-4472-B402-0EDAB7C86C94}" type="sibTrans" cxnId="{A9317516-C898-43CD-B93D-9123A4B0AE87}">
      <dgm:prSet/>
      <dgm:spPr/>
      <dgm:t>
        <a:bodyPr/>
        <a:lstStyle/>
        <a:p>
          <a:endParaRPr lang="en-US"/>
        </a:p>
      </dgm:t>
    </dgm:pt>
    <dgm:pt modelId="{FC1BD096-F67E-43B3-BF05-95BEA7C21D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Univers" panose="020B0503020202020204" pitchFamily="34" charset="0"/>
            </a:rPr>
            <a:t>MongoDB offers multiple free online courses so that you can master their database service and optimize your business’ data storage.</a:t>
          </a:r>
        </a:p>
      </dgm:t>
    </dgm:pt>
    <dgm:pt modelId="{789CA80D-A9C4-4D6E-B3DC-2A24FA84D3A5}" type="parTrans" cxnId="{E9E18D79-50B0-4EEB-B3A1-F61EAEA8D583}">
      <dgm:prSet/>
      <dgm:spPr/>
      <dgm:t>
        <a:bodyPr/>
        <a:lstStyle/>
        <a:p>
          <a:endParaRPr lang="en-US"/>
        </a:p>
      </dgm:t>
    </dgm:pt>
    <dgm:pt modelId="{92DF2EA5-6F9F-4BE5-8DB0-A5608E5F3EBC}" type="sibTrans" cxnId="{E9E18D79-50B0-4EEB-B3A1-F61EAEA8D583}">
      <dgm:prSet/>
      <dgm:spPr/>
      <dgm:t>
        <a:bodyPr/>
        <a:lstStyle/>
        <a:p>
          <a:endParaRPr lang="en-US"/>
        </a:p>
      </dgm:t>
    </dgm:pt>
    <dgm:pt modelId="{0896EA43-3912-44F5-ACB8-2A0BF4CDA659}" type="pres">
      <dgm:prSet presAssocID="{5EE64306-1397-453C-8439-5BF965AEFB32}" presName="root" presStyleCnt="0">
        <dgm:presLayoutVars>
          <dgm:dir/>
          <dgm:resizeHandles val="exact"/>
        </dgm:presLayoutVars>
      </dgm:prSet>
      <dgm:spPr/>
    </dgm:pt>
    <dgm:pt modelId="{145FD091-AB30-4652-908A-A899C1FCBA0A}" type="pres">
      <dgm:prSet presAssocID="{DBC7976D-2CEE-4D01-8E3B-1231AA2CE451}" presName="compNode" presStyleCnt="0"/>
      <dgm:spPr/>
    </dgm:pt>
    <dgm:pt modelId="{96388A6A-0192-4328-B4EF-08A0CAFE7187}" type="pres">
      <dgm:prSet presAssocID="{DBC7976D-2CEE-4D01-8E3B-1231AA2CE451}" presName="iconRect" presStyleLbl="node1" presStyleIdx="0" presStyleCnt="3" custLinFactX="100000" custLinFactNeighborX="161111" custLinFactNeighborY="108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5F535ED-00DA-4FDD-881C-E9924AD77562}" type="pres">
      <dgm:prSet presAssocID="{DBC7976D-2CEE-4D01-8E3B-1231AA2CE451}" presName="spaceRect" presStyleCnt="0"/>
      <dgm:spPr/>
    </dgm:pt>
    <dgm:pt modelId="{C8B04716-70AE-4646-9E53-8022FD5C3D99}" type="pres">
      <dgm:prSet presAssocID="{DBC7976D-2CEE-4D01-8E3B-1231AA2CE451}" presName="textRect" presStyleLbl="revTx" presStyleIdx="0" presStyleCnt="3">
        <dgm:presLayoutVars>
          <dgm:chMax val="1"/>
          <dgm:chPref val="1"/>
        </dgm:presLayoutVars>
      </dgm:prSet>
      <dgm:spPr/>
    </dgm:pt>
    <dgm:pt modelId="{9E4C0C62-5299-4295-B170-32983E76FDF3}" type="pres">
      <dgm:prSet presAssocID="{753692D2-6909-47BD-BBCE-30C32CD67A5D}" presName="sibTrans" presStyleCnt="0"/>
      <dgm:spPr/>
    </dgm:pt>
    <dgm:pt modelId="{DF3FA453-BA48-440E-9EFB-12BA76155F58}" type="pres">
      <dgm:prSet presAssocID="{93E95E51-C571-4D26-B643-8AFB12267DE2}" presName="compNode" presStyleCnt="0"/>
      <dgm:spPr/>
    </dgm:pt>
    <dgm:pt modelId="{0C23CCD4-3239-426A-B442-69C6B60D5D03}" type="pres">
      <dgm:prSet presAssocID="{93E95E51-C571-4D26-B643-8AFB12267DE2}" presName="iconRect" presStyleLbl="node1" presStyleIdx="1" presStyleCnt="3" custLinFactX="-100000" custLinFactNeighborX="-163167" custLinFactNeighborY="377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A929C3D-6D46-4885-A1F3-6FA0220437F5}" type="pres">
      <dgm:prSet presAssocID="{93E95E51-C571-4D26-B643-8AFB12267DE2}" presName="spaceRect" presStyleCnt="0"/>
      <dgm:spPr/>
    </dgm:pt>
    <dgm:pt modelId="{9EFF639B-8B6D-490F-885E-D31C0F4B619A}" type="pres">
      <dgm:prSet presAssocID="{93E95E51-C571-4D26-B643-8AFB12267DE2}" presName="textRect" presStyleLbl="revTx" presStyleIdx="1" presStyleCnt="3">
        <dgm:presLayoutVars>
          <dgm:chMax val="1"/>
          <dgm:chPref val="1"/>
        </dgm:presLayoutVars>
      </dgm:prSet>
      <dgm:spPr/>
    </dgm:pt>
    <dgm:pt modelId="{166E48F0-5F0A-4FFD-98A6-6C58FEF61D29}" type="pres">
      <dgm:prSet presAssocID="{79757339-463D-4472-B402-0EDAB7C86C94}" presName="sibTrans" presStyleCnt="0"/>
      <dgm:spPr/>
    </dgm:pt>
    <dgm:pt modelId="{5C249E18-888E-4D66-82E4-2A8E835C3357}" type="pres">
      <dgm:prSet presAssocID="{FC1BD096-F67E-43B3-BF05-95BEA7C21D5D}" presName="compNode" presStyleCnt="0"/>
      <dgm:spPr/>
    </dgm:pt>
    <dgm:pt modelId="{17B7559C-5A46-4115-B7C4-C81486D73561}" type="pres">
      <dgm:prSet presAssocID="{FC1BD096-F67E-43B3-BF05-95BEA7C21D5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BFD13A53-0226-4487-BF85-888D5B9D734D}" type="pres">
      <dgm:prSet presAssocID="{FC1BD096-F67E-43B3-BF05-95BEA7C21D5D}" presName="spaceRect" presStyleCnt="0"/>
      <dgm:spPr/>
    </dgm:pt>
    <dgm:pt modelId="{A67AB962-D04E-44CB-ABC5-3DBDFFDAAEE6}" type="pres">
      <dgm:prSet presAssocID="{FC1BD096-F67E-43B3-BF05-95BEA7C21D5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317516-C898-43CD-B93D-9123A4B0AE87}" srcId="{5EE64306-1397-453C-8439-5BF965AEFB32}" destId="{93E95E51-C571-4D26-B643-8AFB12267DE2}" srcOrd="1" destOrd="0" parTransId="{1F8DB134-A9EC-4662-9EBA-A8C28BB926E1}" sibTransId="{79757339-463D-4472-B402-0EDAB7C86C94}"/>
    <dgm:cxn modelId="{3EC17721-9826-41DF-895D-504A67768555}" type="presOf" srcId="{93E95E51-C571-4D26-B643-8AFB12267DE2}" destId="{9EFF639B-8B6D-490F-885E-D31C0F4B619A}" srcOrd="0" destOrd="0" presId="urn:microsoft.com/office/officeart/2018/2/layout/IconLabelList"/>
    <dgm:cxn modelId="{664FEF54-B33C-4534-A7A2-8196D1BCEFD0}" type="presOf" srcId="{5EE64306-1397-453C-8439-5BF965AEFB32}" destId="{0896EA43-3912-44F5-ACB8-2A0BF4CDA659}" srcOrd="0" destOrd="0" presId="urn:microsoft.com/office/officeart/2018/2/layout/IconLabelList"/>
    <dgm:cxn modelId="{E9E18D79-50B0-4EEB-B3A1-F61EAEA8D583}" srcId="{5EE64306-1397-453C-8439-5BF965AEFB32}" destId="{FC1BD096-F67E-43B3-BF05-95BEA7C21D5D}" srcOrd="2" destOrd="0" parTransId="{789CA80D-A9C4-4D6E-B3DC-2A24FA84D3A5}" sibTransId="{92DF2EA5-6F9F-4BE5-8DB0-A5608E5F3EBC}"/>
    <dgm:cxn modelId="{E38F7B8D-A9DA-4D58-B47D-93AA933418A7}" srcId="{5EE64306-1397-453C-8439-5BF965AEFB32}" destId="{DBC7976D-2CEE-4D01-8E3B-1231AA2CE451}" srcOrd="0" destOrd="0" parTransId="{032EA123-11C3-48BE-B89F-94E522E2F0E8}" sibTransId="{753692D2-6909-47BD-BBCE-30C32CD67A5D}"/>
    <dgm:cxn modelId="{5228689F-6760-4F79-BCD7-D3FCC68CAEF1}" type="presOf" srcId="{DBC7976D-2CEE-4D01-8E3B-1231AA2CE451}" destId="{C8B04716-70AE-4646-9E53-8022FD5C3D99}" srcOrd="0" destOrd="0" presId="urn:microsoft.com/office/officeart/2018/2/layout/IconLabelList"/>
    <dgm:cxn modelId="{08F888F0-9D0F-4C89-A7A8-C5A51B933C0B}" type="presOf" srcId="{FC1BD096-F67E-43B3-BF05-95BEA7C21D5D}" destId="{A67AB962-D04E-44CB-ABC5-3DBDFFDAAEE6}" srcOrd="0" destOrd="0" presId="urn:microsoft.com/office/officeart/2018/2/layout/IconLabelList"/>
    <dgm:cxn modelId="{2378FA3E-A209-41BA-A9B6-F940E2706FE4}" type="presParOf" srcId="{0896EA43-3912-44F5-ACB8-2A0BF4CDA659}" destId="{145FD091-AB30-4652-908A-A899C1FCBA0A}" srcOrd="0" destOrd="0" presId="urn:microsoft.com/office/officeart/2018/2/layout/IconLabelList"/>
    <dgm:cxn modelId="{18AAE866-D4CE-4BB7-800F-487E090EC9C7}" type="presParOf" srcId="{145FD091-AB30-4652-908A-A899C1FCBA0A}" destId="{96388A6A-0192-4328-B4EF-08A0CAFE7187}" srcOrd="0" destOrd="0" presId="urn:microsoft.com/office/officeart/2018/2/layout/IconLabelList"/>
    <dgm:cxn modelId="{C6419C58-72A3-49BF-BDC4-4FACF3B4AFA4}" type="presParOf" srcId="{145FD091-AB30-4652-908A-A899C1FCBA0A}" destId="{65F535ED-00DA-4FDD-881C-E9924AD77562}" srcOrd="1" destOrd="0" presId="urn:microsoft.com/office/officeart/2018/2/layout/IconLabelList"/>
    <dgm:cxn modelId="{B0D84D31-8429-4D18-9316-A94CE6B4E38D}" type="presParOf" srcId="{145FD091-AB30-4652-908A-A899C1FCBA0A}" destId="{C8B04716-70AE-4646-9E53-8022FD5C3D99}" srcOrd="2" destOrd="0" presId="urn:microsoft.com/office/officeart/2018/2/layout/IconLabelList"/>
    <dgm:cxn modelId="{83DF5A87-5788-4F51-9113-5F755A9147E3}" type="presParOf" srcId="{0896EA43-3912-44F5-ACB8-2A0BF4CDA659}" destId="{9E4C0C62-5299-4295-B170-32983E76FDF3}" srcOrd="1" destOrd="0" presId="urn:microsoft.com/office/officeart/2018/2/layout/IconLabelList"/>
    <dgm:cxn modelId="{9E41507F-CD8F-4E04-8890-2D661D0279F8}" type="presParOf" srcId="{0896EA43-3912-44F5-ACB8-2A0BF4CDA659}" destId="{DF3FA453-BA48-440E-9EFB-12BA76155F58}" srcOrd="2" destOrd="0" presId="urn:microsoft.com/office/officeart/2018/2/layout/IconLabelList"/>
    <dgm:cxn modelId="{D93BD626-876C-425B-88A0-712C33BE03C4}" type="presParOf" srcId="{DF3FA453-BA48-440E-9EFB-12BA76155F58}" destId="{0C23CCD4-3239-426A-B442-69C6B60D5D03}" srcOrd="0" destOrd="0" presId="urn:microsoft.com/office/officeart/2018/2/layout/IconLabelList"/>
    <dgm:cxn modelId="{61477038-67BC-4625-8844-21E05F853D15}" type="presParOf" srcId="{DF3FA453-BA48-440E-9EFB-12BA76155F58}" destId="{7A929C3D-6D46-4885-A1F3-6FA0220437F5}" srcOrd="1" destOrd="0" presId="urn:microsoft.com/office/officeart/2018/2/layout/IconLabelList"/>
    <dgm:cxn modelId="{32FA4CDD-F6AA-4694-9099-F8D31E7C8E91}" type="presParOf" srcId="{DF3FA453-BA48-440E-9EFB-12BA76155F58}" destId="{9EFF639B-8B6D-490F-885E-D31C0F4B619A}" srcOrd="2" destOrd="0" presId="urn:microsoft.com/office/officeart/2018/2/layout/IconLabelList"/>
    <dgm:cxn modelId="{D2FE765D-FECC-49B7-B944-1C0FE7622F63}" type="presParOf" srcId="{0896EA43-3912-44F5-ACB8-2A0BF4CDA659}" destId="{166E48F0-5F0A-4FFD-98A6-6C58FEF61D29}" srcOrd="3" destOrd="0" presId="urn:microsoft.com/office/officeart/2018/2/layout/IconLabelList"/>
    <dgm:cxn modelId="{DAC37E84-0420-4767-909E-EF4C16CE1EAF}" type="presParOf" srcId="{0896EA43-3912-44F5-ACB8-2A0BF4CDA659}" destId="{5C249E18-888E-4D66-82E4-2A8E835C3357}" srcOrd="4" destOrd="0" presId="urn:microsoft.com/office/officeart/2018/2/layout/IconLabelList"/>
    <dgm:cxn modelId="{6BCCAB98-4233-4977-9242-8094F130F316}" type="presParOf" srcId="{5C249E18-888E-4D66-82E4-2A8E835C3357}" destId="{17B7559C-5A46-4115-B7C4-C81486D73561}" srcOrd="0" destOrd="0" presId="urn:microsoft.com/office/officeart/2018/2/layout/IconLabelList"/>
    <dgm:cxn modelId="{0F359915-D2F4-4406-89FA-A0A958383577}" type="presParOf" srcId="{5C249E18-888E-4D66-82E4-2A8E835C3357}" destId="{BFD13A53-0226-4487-BF85-888D5B9D734D}" srcOrd="1" destOrd="0" presId="urn:microsoft.com/office/officeart/2018/2/layout/IconLabelList"/>
    <dgm:cxn modelId="{3F446DD1-54C6-4EB4-A6C6-10AA40AB2F34}" type="presParOf" srcId="{5C249E18-888E-4D66-82E4-2A8E835C3357}" destId="{A67AB962-D04E-44CB-ABC5-3DBDFFDAAEE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638A7-6C49-F044-A998-1E2FC1124B0F}">
      <dsp:nvSpPr>
        <dsp:cNvPr id="0" name=""/>
        <dsp:cNvSpPr/>
      </dsp:nvSpPr>
      <dsp:spPr>
        <a:xfrm>
          <a:off x="0" y="229683"/>
          <a:ext cx="10058399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Univers" panose="020B0503020202020204" pitchFamily="34" charset="0"/>
            </a:rPr>
            <a:t>MongoDB is a </a:t>
          </a:r>
          <a:r>
            <a:rPr lang="en-US" sz="2300" kern="1200" dirty="0" err="1">
              <a:latin typeface="Univers" panose="020B0503020202020204" pitchFamily="34" charset="0"/>
            </a:rPr>
            <a:t>noSQL</a:t>
          </a:r>
          <a:r>
            <a:rPr lang="en-US" sz="2300" kern="1200" dirty="0">
              <a:latin typeface="Univers" panose="020B0503020202020204" pitchFamily="34" charset="0"/>
            </a:rPr>
            <a:t> database- this means it is a </a:t>
          </a:r>
          <a:r>
            <a:rPr lang="en-US" sz="2300" b="1" kern="1200" dirty="0">
              <a:latin typeface="Univers" panose="020B0503020202020204" pitchFamily="34" charset="0"/>
            </a:rPr>
            <a:t>Non-Relational</a:t>
          </a:r>
          <a:r>
            <a:rPr lang="en-US" sz="2300" kern="1200" dirty="0">
              <a:latin typeface="Univers" panose="020B0503020202020204" pitchFamily="34" charset="0"/>
            </a:rPr>
            <a:t> database.</a:t>
          </a:r>
        </a:p>
      </dsp:txBody>
      <dsp:txXfrm>
        <a:off x="59399" y="289082"/>
        <a:ext cx="9939601" cy="1098002"/>
      </dsp:txXfrm>
    </dsp:sp>
    <dsp:sp modelId="{DBEA5E3D-BE6B-4442-A555-5D1FC84C70B7}">
      <dsp:nvSpPr>
        <dsp:cNvPr id="0" name=""/>
        <dsp:cNvSpPr/>
      </dsp:nvSpPr>
      <dsp:spPr>
        <a:xfrm>
          <a:off x="0" y="1446483"/>
          <a:ext cx="10058399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lr>
              <a:srgbClr val="FF942E"/>
            </a:buClr>
            <a:buFont typeface="Wingdings" pitchFamily="2" charset="2"/>
            <a:buChar char="§"/>
          </a:pPr>
          <a:r>
            <a:rPr lang="en-US" sz="2000" kern="1200" dirty="0">
              <a:latin typeface="Univers" panose="020B0503020202020204" pitchFamily="34" charset="0"/>
            </a:rPr>
            <a:t>Does not require tables.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lr>
              <a:srgbClr val="FF942E"/>
            </a:buClr>
            <a:buFont typeface="Wingdings" pitchFamily="2" charset="2"/>
            <a:buChar char="§"/>
          </a:pPr>
          <a:r>
            <a:rPr lang="en-US" sz="2000" kern="1200" dirty="0">
              <a:latin typeface="Univers" panose="020B0503020202020204" pitchFamily="34" charset="0"/>
            </a:rPr>
            <a:t>Data stored in documents as JSON objects.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lr>
              <a:srgbClr val="FF942E"/>
            </a:buClr>
            <a:buFont typeface="Wingdings" pitchFamily="2" charset="2"/>
            <a:buChar char="§"/>
          </a:pPr>
          <a:r>
            <a:rPr lang="en-US" sz="2000" kern="1200" dirty="0">
              <a:latin typeface="Univers" panose="020B0503020202020204" pitchFamily="34" charset="0"/>
            </a:rPr>
            <a:t>No predefined data schema for data models- makes data flexible.</a:t>
          </a:r>
        </a:p>
      </dsp:txBody>
      <dsp:txXfrm>
        <a:off x="0" y="1446483"/>
        <a:ext cx="10058399" cy="1076400"/>
      </dsp:txXfrm>
    </dsp:sp>
    <dsp:sp modelId="{38B4C096-4E2D-AC48-8CCB-2959F1DD2F3D}">
      <dsp:nvSpPr>
        <dsp:cNvPr id="0" name=""/>
        <dsp:cNvSpPr/>
      </dsp:nvSpPr>
      <dsp:spPr>
        <a:xfrm>
          <a:off x="0" y="2522883"/>
          <a:ext cx="10058399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Univers" panose="020B0503020202020204" pitchFamily="34" charset="0"/>
            </a:rPr>
            <a:t>Data is entered in BSON (</a:t>
          </a:r>
          <a:r>
            <a:rPr lang="en-US" sz="2300" b="1" kern="1200" dirty="0">
              <a:latin typeface="Univers" panose="020B0503020202020204" pitchFamily="34" charset="0"/>
            </a:rPr>
            <a:t>B</a:t>
          </a:r>
          <a:r>
            <a:rPr lang="en-US" sz="2300" kern="1200" dirty="0">
              <a:latin typeface="Univers" panose="020B0503020202020204" pitchFamily="34" charset="0"/>
            </a:rPr>
            <a:t>inary J</a:t>
          </a:r>
          <a:r>
            <a:rPr lang="en-US" sz="2300" b="1" kern="1200" dirty="0">
              <a:latin typeface="Univers" panose="020B0503020202020204" pitchFamily="34" charset="0"/>
            </a:rPr>
            <a:t>SON</a:t>
          </a:r>
          <a:r>
            <a:rPr lang="en-US" sz="2300" kern="1200" dirty="0">
              <a:latin typeface="Univers" panose="020B0503020202020204" pitchFamily="34" charset="0"/>
            </a:rPr>
            <a:t>)- follows the exact same format as JSON, however, it is encoded in binary for increased efficiency.</a:t>
          </a:r>
        </a:p>
      </dsp:txBody>
      <dsp:txXfrm>
        <a:off x="59399" y="2582282"/>
        <a:ext cx="9939601" cy="1098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8A72BE-C163-034F-9F41-4B49DCD8181E}">
      <dsp:nvSpPr>
        <dsp:cNvPr id="0" name=""/>
        <dsp:cNvSpPr/>
      </dsp:nvSpPr>
      <dsp:spPr>
        <a:xfrm>
          <a:off x="0" y="0"/>
          <a:ext cx="8549640" cy="9579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Univers" panose="020B0503020202020204" pitchFamily="34" charset="0"/>
            </a:rPr>
            <a:t>Your MongoDB server can have multiple databases on it.</a:t>
          </a:r>
        </a:p>
      </dsp:txBody>
      <dsp:txXfrm>
        <a:off x="28059" y="28059"/>
        <a:ext cx="7515895" cy="901870"/>
      </dsp:txXfrm>
    </dsp:sp>
    <dsp:sp modelId="{83AF3833-16B4-3049-B1C8-EF029183C970}">
      <dsp:nvSpPr>
        <dsp:cNvPr id="0" name=""/>
        <dsp:cNvSpPr/>
      </dsp:nvSpPr>
      <dsp:spPr>
        <a:xfrm>
          <a:off x="754379" y="1117652"/>
          <a:ext cx="8549640" cy="9579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Univers" panose="020B0503020202020204" pitchFamily="34" charset="0"/>
            </a:rPr>
            <a:t>Within these databases you have collections- this is the part of the database we put our data into.</a:t>
          </a:r>
        </a:p>
      </dsp:txBody>
      <dsp:txXfrm>
        <a:off x="782438" y="1145711"/>
        <a:ext cx="7116449" cy="901870"/>
      </dsp:txXfrm>
    </dsp:sp>
    <dsp:sp modelId="{46DF3CA5-1BD5-EB4A-9641-E4022A62FCCF}">
      <dsp:nvSpPr>
        <dsp:cNvPr id="0" name=""/>
        <dsp:cNvSpPr/>
      </dsp:nvSpPr>
      <dsp:spPr>
        <a:xfrm>
          <a:off x="1508759" y="2235305"/>
          <a:ext cx="8549640" cy="9579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Univers" panose="020B0503020202020204" pitchFamily="34" charset="0"/>
            </a:rPr>
            <a:t>Data is stored in databases as documents.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FF942E"/>
            </a:buClr>
            <a:buFont typeface="Wingdings" pitchFamily="2" charset="2"/>
            <a:buChar char="§"/>
          </a:pPr>
          <a:r>
            <a:rPr lang="en-US" sz="1400" kern="1200" dirty="0">
              <a:latin typeface="Univers" panose="020B0503020202020204" pitchFamily="34" charset="0"/>
            </a:rPr>
            <a:t>Again, this data is </a:t>
          </a:r>
          <a:r>
            <a:rPr lang="en-US" sz="1400" kern="1200" dirty="0" err="1">
              <a:latin typeface="Univers" panose="020B0503020202020204" pitchFamily="34" charset="0"/>
            </a:rPr>
            <a:t>schemaless</a:t>
          </a:r>
          <a:r>
            <a:rPr lang="en-US" sz="1400" kern="1200" dirty="0">
              <a:latin typeface="Univers" panose="020B0503020202020204" pitchFamily="34" charset="0"/>
            </a:rPr>
            <a:t>- not every document has to have the same type of data.</a:t>
          </a:r>
        </a:p>
      </dsp:txBody>
      <dsp:txXfrm>
        <a:off x="1536818" y="2263364"/>
        <a:ext cx="7116449" cy="901870"/>
      </dsp:txXfrm>
    </dsp:sp>
    <dsp:sp modelId="{96191E4E-448C-4446-A076-18066086EFDF}">
      <dsp:nvSpPr>
        <dsp:cNvPr id="0" name=""/>
        <dsp:cNvSpPr/>
      </dsp:nvSpPr>
      <dsp:spPr>
        <a:xfrm>
          <a:off x="7926947" y="726474"/>
          <a:ext cx="622692" cy="6226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067053" y="726474"/>
        <a:ext cx="342480" cy="468576"/>
      </dsp:txXfrm>
    </dsp:sp>
    <dsp:sp modelId="{3B549BBB-F57C-BF42-8AB3-0F6FCA675037}">
      <dsp:nvSpPr>
        <dsp:cNvPr id="0" name=""/>
        <dsp:cNvSpPr/>
      </dsp:nvSpPr>
      <dsp:spPr>
        <a:xfrm>
          <a:off x="8681327" y="1837740"/>
          <a:ext cx="622692" cy="6226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821433" y="1837740"/>
        <a:ext cx="342480" cy="4685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24F46C-F239-4BA9-93C2-84F63CFA6670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52AE5C-EA92-44E6-B738-5AA897C07907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D001F-8E29-46DF-9787-06F0FA9C8DE8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Univers" panose="020B0503020202020204" pitchFamily="34" charset="0"/>
            </a:rPr>
            <a:t>Creating a new database on MongoDB is simple.</a:t>
          </a:r>
        </a:p>
      </dsp:txBody>
      <dsp:txXfrm>
        <a:off x="1834517" y="469890"/>
        <a:ext cx="3148942" cy="1335915"/>
      </dsp:txXfrm>
    </dsp:sp>
    <dsp:sp modelId="{9EB0672E-FB8F-4873-B9DC-597A1009EA77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370E43-D0ED-4D29-9830-0A679460E807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F14AA-9E39-4E57-BE5A-617EBF07BCBC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Univers" panose="020B0503020202020204" pitchFamily="34" charset="0"/>
            </a:rPr>
            <a:t>You can create an account for free, and you can even create multiple databases and utilize MongoDB’s many apps and web services for free.</a:t>
          </a:r>
        </a:p>
      </dsp:txBody>
      <dsp:txXfrm>
        <a:off x="7154322" y="469890"/>
        <a:ext cx="3148942" cy="1335915"/>
      </dsp:txXfrm>
    </dsp:sp>
    <dsp:sp modelId="{122D3F81-0BF9-4AB8-A469-5496D8774F7C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F7A668-3806-4284-9A46-050F69443751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9606B-956D-4EF9-B18D-E14C69585146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Univers" panose="020B0503020202020204" pitchFamily="34" charset="0"/>
            </a:rPr>
            <a:t>Shared database clusters with up to 512 MB of storage are free- bigger shared databases and dedicated clusters cost money, and vary in price based on storage, RAM, etc.</a:t>
          </a:r>
        </a:p>
      </dsp:txBody>
      <dsp:txXfrm>
        <a:off x="1834517" y="2545532"/>
        <a:ext cx="3148942" cy="1335915"/>
      </dsp:txXfrm>
    </dsp:sp>
    <dsp:sp modelId="{34FD17DC-DAF1-4F38-A0D8-04C54321C15D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750C08-682A-4484-B012-BFB4E898B25F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2DE73-5465-403F-8664-975FCB42DB59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Univers" panose="020B0503020202020204" pitchFamily="34" charset="0"/>
            </a:rPr>
            <a:t>Once you create your cluster, you can connect to the cluster via the Shell in Terminal or Command Prompt, or on MongoDB Compass. This can be done via a given command or link provided in Atlas upon hitting the “Connect” button.</a:t>
          </a:r>
        </a:p>
      </dsp:txBody>
      <dsp:txXfrm>
        <a:off x="7154322" y="2545532"/>
        <a:ext cx="3148942" cy="13359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7491BC-A238-4E5B-BE01-D9A2B0D7DECF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7753F2-307C-401C-BE7B-1696442F770E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3DA31-6DA5-4C7A-AB63-1A50CFDD4D12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Univers" panose="020B0503020202020204" pitchFamily="34" charset="0"/>
            </a:rPr>
            <a:t>Data can be entered one of two ways in MongoDB Compass via the “add data” button: either by pasting JSON documents into the database, or by uploading a CSV or JSON file containing the data you would like to add.</a:t>
          </a:r>
        </a:p>
      </dsp:txBody>
      <dsp:txXfrm>
        <a:off x="1507738" y="707092"/>
        <a:ext cx="9007861" cy="1305401"/>
      </dsp:txXfrm>
    </dsp:sp>
    <dsp:sp modelId="{214EBF9B-243C-4BF1-9F96-90262F373EC1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67342-430B-4F15-B523-8864D8FCACD3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C98B7-2E37-4BB3-A814-4DADC2868D6B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Univers" panose="020B0503020202020204" pitchFamily="34" charset="0"/>
            </a:rPr>
            <a:t>In MongoDB Atlas, data can be inserted via ”insert document” button, and either a pre-formatted JSON object can be used to populate data, or the user can insert a JSON document themselves.</a:t>
          </a:r>
        </a:p>
      </dsp:txBody>
      <dsp:txXfrm>
        <a:off x="1507738" y="2338844"/>
        <a:ext cx="9007861" cy="13054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9132F-9582-4C19-95CD-5F2057A07B22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98701A-C1CF-4F1A-A812-1AFD083D37E9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7DBCD-B599-4464-B575-176DE8115B29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Univers" panose="020B0503020202020204" pitchFamily="34" charset="0"/>
            </a:rPr>
            <a:t>It’s time to visualize it.</a:t>
          </a:r>
        </a:p>
      </dsp:txBody>
      <dsp:txXfrm>
        <a:off x="836323" y="3399"/>
        <a:ext cx="9679276" cy="724089"/>
      </dsp:txXfrm>
    </dsp:sp>
    <dsp:sp modelId="{C38FDAAE-CF5D-4FC4-92A9-7E3032A2A7D7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5EF0F-008F-4E01-B07C-9980D2FCEAD4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00E4A-9020-4219-B2EC-AEA0B69404C0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Univers" panose="020B0503020202020204" pitchFamily="34" charset="0"/>
            </a:rPr>
            <a:t>We can visualize the data in MongoDB Charts.</a:t>
          </a:r>
        </a:p>
      </dsp:txBody>
      <dsp:txXfrm>
        <a:off x="836323" y="908511"/>
        <a:ext cx="9679276" cy="724089"/>
      </dsp:txXfrm>
    </dsp:sp>
    <dsp:sp modelId="{03158919-AD8B-43CA-A37F-DE31F0B71834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56125A-5CC8-443C-988C-F455040F1900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B1EB8-BA07-438B-A656-C8FA729AB3E7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Univers" panose="020B0503020202020204" pitchFamily="34" charset="0"/>
            </a:rPr>
            <a:t>Charts in your dashboard can be updated in real time- as you enter data in MongoDB Atlas, Compass, or the shell, the charts will update.</a:t>
          </a:r>
        </a:p>
      </dsp:txBody>
      <dsp:txXfrm>
        <a:off x="836323" y="1813624"/>
        <a:ext cx="9679276" cy="724089"/>
      </dsp:txXfrm>
    </dsp:sp>
    <dsp:sp modelId="{5A38DDFA-8581-4AEF-9A00-2CE0EC66D399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DF7C0-383E-4CCE-9FCA-E76F69BEDAE9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55B18-BC86-462C-9C0F-E3B4BAEA5965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Univers" panose="020B0503020202020204" pitchFamily="34" charset="0"/>
            </a:rPr>
            <a:t>You can also filter data in MongoDB Charts, showing only data you want to see laid out in a specified chart format (e.g. data for only Q2 of 2020).</a:t>
          </a:r>
        </a:p>
      </dsp:txBody>
      <dsp:txXfrm>
        <a:off x="836323" y="2718736"/>
        <a:ext cx="9679276" cy="724089"/>
      </dsp:txXfrm>
    </dsp:sp>
    <dsp:sp modelId="{B0DB1276-D4C5-49DC-8BF6-8AB38323BC38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F95ECF-2B2C-4B73-B5FE-060DA8EAA584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079FE8-58C8-4DAE-869F-8ABC605B27E5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Univers" panose="020B0503020202020204" pitchFamily="34" charset="0"/>
            </a:rPr>
            <a:t>Adding a chart is simple- just navigate to MongoDB Charts from Atlas and click on “Add Chart”.</a:t>
          </a:r>
        </a:p>
      </dsp:txBody>
      <dsp:txXfrm>
        <a:off x="836323" y="3623848"/>
        <a:ext cx="9679276" cy="7240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88A6A-0192-4328-B4EF-08A0CAFE7187}">
      <dsp:nvSpPr>
        <dsp:cNvPr id="0" name=""/>
        <dsp:cNvSpPr/>
      </dsp:nvSpPr>
      <dsp:spPr>
        <a:xfrm>
          <a:off x="4607672" y="776259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04716-70AE-4646-9E53-8022FD5C3D99}">
      <dsp:nvSpPr>
        <dsp:cNvPr id="0" name=""/>
        <dsp:cNvSpPr/>
      </dsp:nvSpPr>
      <dsp:spPr>
        <a:xfrm>
          <a:off x="417971" y="2486672"/>
          <a:ext cx="288945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Univers" panose="020B0503020202020204" pitchFamily="34" charset="0"/>
            </a:rPr>
            <a:t>MongoDB has many more capabilities, including MongoDB Realm, which allows you to create applications that sync to your databases.</a:t>
          </a:r>
        </a:p>
      </dsp:txBody>
      <dsp:txXfrm>
        <a:off x="417971" y="2486672"/>
        <a:ext cx="2889450" cy="1102500"/>
      </dsp:txXfrm>
    </dsp:sp>
    <dsp:sp modelId="{0C23CCD4-3239-426A-B442-69C6B60D5D03}">
      <dsp:nvSpPr>
        <dsp:cNvPr id="0" name=""/>
        <dsp:cNvSpPr/>
      </dsp:nvSpPr>
      <dsp:spPr>
        <a:xfrm>
          <a:off x="1185838" y="811223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F639B-8B6D-490F-885E-D31C0F4B619A}">
      <dsp:nvSpPr>
        <dsp:cNvPr id="0" name=""/>
        <dsp:cNvSpPr/>
      </dsp:nvSpPr>
      <dsp:spPr>
        <a:xfrm>
          <a:off x="3813075" y="2486672"/>
          <a:ext cx="288945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Univers" panose="020B0503020202020204" pitchFamily="34" charset="0"/>
            </a:rPr>
            <a:t>The possibilities with MongoDB are endless, however, the techniques you learned today will help you get started with the basics of </a:t>
          </a:r>
          <a:r>
            <a:rPr lang="en-US" sz="1400" kern="1200" dirty="0" err="1">
              <a:latin typeface="Univers" panose="020B0503020202020204" pitchFamily="34" charset="0"/>
            </a:rPr>
            <a:t>MondoDB</a:t>
          </a:r>
          <a:r>
            <a:rPr lang="en-US" sz="1400" kern="1200" dirty="0">
              <a:latin typeface="Univers" panose="020B0503020202020204" pitchFamily="34" charset="0"/>
            </a:rPr>
            <a:t>.</a:t>
          </a:r>
        </a:p>
      </dsp:txBody>
      <dsp:txXfrm>
        <a:off x="3813075" y="2486672"/>
        <a:ext cx="2889450" cy="1102500"/>
      </dsp:txXfrm>
    </dsp:sp>
    <dsp:sp modelId="{17B7559C-5A46-4115-B7C4-C81486D73561}">
      <dsp:nvSpPr>
        <dsp:cNvPr id="0" name=""/>
        <dsp:cNvSpPr/>
      </dsp:nvSpPr>
      <dsp:spPr>
        <a:xfrm>
          <a:off x="8002777" y="762165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AB962-D04E-44CB-ABC5-3DBDFFDAAEE6}">
      <dsp:nvSpPr>
        <dsp:cNvPr id="0" name=""/>
        <dsp:cNvSpPr/>
      </dsp:nvSpPr>
      <dsp:spPr>
        <a:xfrm>
          <a:off x="7208178" y="2486672"/>
          <a:ext cx="288945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Univers" panose="020B0503020202020204" pitchFamily="34" charset="0"/>
            </a:rPr>
            <a:t>MongoDB offers multiple free online courses so that you can master their database service and optimize your business’ data storage.</a:t>
          </a:r>
        </a:p>
      </dsp:txBody>
      <dsp:txXfrm>
        <a:off x="7208178" y="2486672"/>
        <a:ext cx="2889450" cy="110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503BA-E51F-B346-B342-8526EF6980AE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F89CF-CE6D-8741-B239-7091673C2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27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F89CF-CE6D-8741-B239-7091673C24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74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32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47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7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03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049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07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984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4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9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10/20/20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3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10/20/20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0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10/20/20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57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E00772-1E75-BB4D-8CAE-AF1672A3B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" t="13267" r="40035" b="36740"/>
          <a:stretch/>
        </p:blipFill>
        <p:spPr>
          <a:xfrm>
            <a:off x="-20" y="0"/>
            <a:ext cx="12192000" cy="6857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CDBB0D-9293-6843-951F-7F3D7258B515}"/>
              </a:ext>
            </a:extLst>
          </p:cNvPr>
          <p:cNvSpPr/>
          <p:nvPr/>
        </p:nvSpPr>
        <p:spPr>
          <a:xfrm>
            <a:off x="5180779" y="2936695"/>
            <a:ext cx="6080166" cy="256507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6D595-1BBD-EF40-82A4-42D86A50D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517" y="3331444"/>
            <a:ext cx="6470692" cy="1229306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tx1"/>
                </a:solidFill>
                <a:latin typeface="Univers" panose="020B0503020202020204" pitchFamily="34" charset="0"/>
              </a:rPr>
              <a:t>A Beginner’s Guide to MongoDB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E6AEB-6284-DE48-A280-C2621B03C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/>
          </a:bodyPr>
          <a:lstStyle/>
          <a:p>
            <a:r>
              <a:rPr lang="en-US" dirty="0">
                <a:latin typeface="Univers" panose="020B0503020202020204" pitchFamily="34" charset="0"/>
              </a:rPr>
              <a:t>Presented by Nicolas Erhardt</a:t>
            </a:r>
          </a:p>
        </p:txBody>
      </p:sp>
    </p:spTree>
    <p:extLst>
      <p:ext uri="{BB962C8B-B14F-4D97-AF65-F5344CB8AC3E}">
        <p14:creationId xmlns:p14="http://schemas.microsoft.com/office/powerpoint/2010/main" val="3024389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A1C360-46F7-2A4C-AB75-D9BFD3941418}"/>
              </a:ext>
            </a:extLst>
          </p:cNvPr>
          <p:cNvSpPr/>
          <p:nvPr/>
        </p:nvSpPr>
        <p:spPr>
          <a:xfrm>
            <a:off x="0" y="-1"/>
            <a:ext cx="12192000" cy="19000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7B681-A6ED-EC4C-AFFD-9E89FB06F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42E"/>
                </a:solidFill>
                <a:latin typeface="Univers" panose="020B0503020202020204" pitchFamily="34" charset="0"/>
              </a:rPr>
              <a:t>Entering data in MongoDB Atlas and MongoDB Compass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5A722D8-10C9-4A51-A359-6CC5E3A1CC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4412648"/>
              </p:ext>
            </p:extLst>
          </p:nvPr>
        </p:nvGraphicFramePr>
        <p:xfrm>
          <a:off x="838200" y="205581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4697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D628E3-DFA2-4C4C-8A10-5A14B53DD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507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825064-AE88-7C40-B111-640C9E1B1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5558"/>
          <a:stretch/>
        </p:blipFill>
        <p:spPr>
          <a:xfrm>
            <a:off x="4883025" y="3456432"/>
            <a:ext cx="7308975" cy="3401568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1" name="Freeform: Shape 15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9FE7B-27E4-1841-9200-6E4EB9A8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859536"/>
            <a:ext cx="5228349" cy="1243584"/>
          </a:xfrm>
        </p:spPr>
        <p:txBody>
          <a:bodyPr>
            <a:normAutofit fontScale="90000"/>
          </a:bodyPr>
          <a:lstStyle/>
          <a:p>
            <a:r>
              <a:rPr lang="en-US" sz="3400" dirty="0">
                <a:solidFill>
                  <a:srgbClr val="FF942E"/>
                </a:solidFill>
                <a:latin typeface="Univers" panose="020B0503020202020204" pitchFamily="34" charset="0"/>
              </a:rPr>
              <a:t>Entering data in MongoDB Atlas- example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2E4EDB3-9351-43AF-B89D-B2A321437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5228348" cy="3664351"/>
          </a:xfrm>
        </p:spPr>
        <p:txBody>
          <a:bodyPr>
            <a:normAutofit/>
          </a:bodyPr>
          <a:lstStyle/>
          <a:p>
            <a:pPr marL="0" indent="0">
              <a:buClr>
                <a:srgbClr val="FF942E"/>
              </a:buClr>
              <a:buNone/>
            </a:pPr>
            <a:r>
              <a:rPr lang="en-US" sz="2400" dirty="0">
                <a:latin typeface="Univers" panose="020B0503020202020204" pitchFamily="34" charset="0"/>
              </a:rPr>
              <a:t>In MongoDB Atlas, you have the option of entering JSON text in a terminal-like screen (top picture) or entering the text in a pre-formatted JSON object (bottom picture).</a:t>
            </a:r>
          </a:p>
        </p:txBody>
      </p:sp>
    </p:spTree>
    <p:extLst>
      <p:ext uri="{BB962C8B-B14F-4D97-AF65-F5344CB8AC3E}">
        <p14:creationId xmlns:p14="http://schemas.microsoft.com/office/powerpoint/2010/main" val="555253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C05B0-D313-574D-8F5A-ABF0813D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381250" cy="210185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942E"/>
                </a:solidFill>
                <a:latin typeface="Univers" panose="020B0503020202020204" pitchFamily="34" charset="0"/>
              </a:rPr>
              <a:t>Entering data in MongoDB Compass- example</a:t>
            </a: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45238" y="145264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36E8AC2-3E2C-4D1B-8E96-E35ADC418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538" y="412454"/>
            <a:ext cx="3243262" cy="21018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>
                <a:latin typeface="Univers" panose="020B0503020202020204" pitchFamily="34" charset="0"/>
              </a:rPr>
              <a:t>In MongoDB Compass, you can add data by either pasting a JSON document or uploading a CSV or JSON file. Both screens can be navigated to via the “add document” button.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C1D996-5D11-674E-AF82-5119B9FC2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" r="229" b="2"/>
          <a:stretch/>
        </p:blipFill>
        <p:spPr>
          <a:xfrm>
            <a:off x="20" y="2959630"/>
            <a:ext cx="6400781" cy="3898370"/>
          </a:xfrm>
          <a:prstGeom prst="rect">
            <a:avLst/>
          </a:prstGeom>
        </p:spPr>
      </p:pic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524083-8766-824B-A868-92A3A034F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46" r="25241" b="-1"/>
          <a:stretch/>
        </p:blipFill>
        <p:spPr>
          <a:xfrm>
            <a:off x="6591299" y="1"/>
            <a:ext cx="56007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12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9E5476-6C29-9F49-8817-28C63CC13ED1}"/>
              </a:ext>
            </a:extLst>
          </p:cNvPr>
          <p:cNvSpPr/>
          <p:nvPr/>
        </p:nvSpPr>
        <p:spPr>
          <a:xfrm>
            <a:off x="0" y="-1"/>
            <a:ext cx="12192000" cy="19000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1C13A-F601-BB4D-BFDC-2A36DC501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42E"/>
                </a:solidFill>
                <a:latin typeface="Univers" panose="020B0503020202020204" pitchFamily="34" charset="0"/>
              </a:rPr>
              <a:t>You have data… now what?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4796E00-18CD-4DDD-8DAF-C44EE80C8A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7682719"/>
              </p:ext>
            </p:extLst>
          </p:nvPr>
        </p:nvGraphicFramePr>
        <p:xfrm>
          <a:off x="838200" y="205581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373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18AF96-496E-804F-ABBC-54BA0E08A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26" r="1" b="1"/>
          <a:stretch/>
        </p:blipFill>
        <p:spPr>
          <a:xfrm>
            <a:off x="797391" y="804334"/>
            <a:ext cx="10615494" cy="50702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E9F9FC-BFEC-404F-BA70-B3A940910DBF}"/>
              </a:ext>
            </a:extLst>
          </p:cNvPr>
          <p:cNvSpPr/>
          <p:nvPr/>
        </p:nvSpPr>
        <p:spPr>
          <a:xfrm>
            <a:off x="620110" y="6035411"/>
            <a:ext cx="10497769" cy="746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Univers" panose="020B0503020202020204" pitchFamily="34" charset="0"/>
              </a:rPr>
              <a:t>An example of a MongoDB Charts dashboard with charts created from our databases.</a:t>
            </a:r>
          </a:p>
        </p:txBody>
      </p:sp>
    </p:spTree>
    <p:extLst>
      <p:ext uri="{BB962C8B-B14F-4D97-AF65-F5344CB8AC3E}">
        <p14:creationId xmlns:p14="http://schemas.microsoft.com/office/powerpoint/2010/main" val="381412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BFB2EA-FCCF-E448-AA1F-F9107EC0948B}"/>
              </a:ext>
            </a:extLst>
          </p:cNvPr>
          <p:cNvSpPr/>
          <p:nvPr/>
        </p:nvSpPr>
        <p:spPr>
          <a:xfrm>
            <a:off x="0" y="-1"/>
            <a:ext cx="12192000" cy="19000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2E49E-F0F6-3A4E-B885-A49D129A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42E"/>
                </a:solidFill>
                <a:latin typeface="Univers" panose="020B0503020202020204" pitchFamily="34" charset="0"/>
              </a:rPr>
              <a:t>Going further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6B112A3-F4CD-4B09-ACFA-5F1E014625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656017"/>
              </p:ext>
            </p:extLst>
          </p:nvPr>
        </p:nvGraphicFramePr>
        <p:xfrm>
          <a:off x="838200" y="205581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3950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BC7EB-D829-4C43-B737-A521A648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Univers" panose="020B0503020202020204" pitchFamily="34" charset="0"/>
              </a:rPr>
              <a:t>Questions?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val 4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Oval 4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708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F650C0-DB36-DC4A-9BFB-C7C59B45D66E}"/>
              </a:ext>
            </a:extLst>
          </p:cNvPr>
          <p:cNvSpPr/>
          <p:nvPr/>
        </p:nvSpPr>
        <p:spPr>
          <a:xfrm>
            <a:off x="0" y="-1"/>
            <a:ext cx="12192000" cy="19000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DBA0A-C489-EF44-B0BC-2768689F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solidFill>
                  <a:srgbClr val="FF942E"/>
                </a:solidFill>
                <a:latin typeface="Univers" panose="020B0503020202020204" pitchFamily="34" charset="0"/>
              </a:rPr>
              <a:t>What is MongoDB?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4D2F11C-E9D2-4A0A-AC73-D1B77EC328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0992776"/>
              </p:ext>
            </p:extLst>
          </p:nvPr>
        </p:nvGraphicFramePr>
        <p:xfrm>
          <a:off x="1096963" y="2265177"/>
          <a:ext cx="10058400" cy="3969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517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4570430-EB87-504B-B45B-12237C42A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082"/>
          <a:stretch/>
        </p:blipFill>
        <p:spPr>
          <a:xfrm>
            <a:off x="-1" y="1"/>
            <a:ext cx="12192000" cy="60682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F51176F-6F96-CB47-8764-D750DA1C8096}"/>
              </a:ext>
            </a:extLst>
          </p:cNvPr>
          <p:cNvSpPr/>
          <p:nvPr/>
        </p:nvSpPr>
        <p:spPr>
          <a:xfrm>
            <a:off x="221673" y="6068291"/>
            <a:ext cx="11707091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942E"/>
                </a:solidFill>
                <a:latin typeface="Univers" panose="020B0503020202020204" pitchFamily="34" charset="0"/>
              </a:rPr>
              <a:t>This is just a few examples of some of the many companies that use MongoDB.</a:t>
            </a:r>
          </a:p>
        </p:txBody>
      </p:sp>
    </p:spTree>
    <p:extLst>
      <p:ext uri="{BB962C8B-B14F-4D97-AF65-F5344CB8AC3E}">
        <p14:creationId xmlns:p14="http://schemas.microsoft.com/office/powerpoint/2010/main" val="119770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350696-B3EF-BB4A-A2B7-BAFDD8A3A723}"/>
              </a:ext>
            </a:extLst>
          </p:cNvPr>
          <p:cNvSpPr/>
          <p:nvPr/>
        </p:nvSpPr>
        <p:spPr>
          <a:xfrm>
            <a:off x="0" y="-1"/>
            <a:ext cx="12192000" cy="19000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42500-7632-F54C-AC33-C7AB29F46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solidFill>
                  <a:srgbClr val="FF942E"/>
                </a:solidFill>
                <a:latin typeface="Univers" panose="020B0503020202020204" pitchFamily="34" charset="0"/>
              </a:rPr>
              <a:t>How it works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2D10DF5-0468-4824-AE6C-F79EE65496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035372"/>
              </p:ext>
            </p:extLst>
          </p:nvPr>
        </p:nvGraphicFramePr>
        <p:xfrm>
          <a:off x="1096963" y="2675694"/>
          <a:ext cx="10058400" cy="3193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5093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9D29040-5C41-A140-9763-429603C32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77" t="1" r="-2749" b="1"/>
          <a:stretch/>
        </p:blipFill>
        <p:spPr>
          <a:xfrm>
            <a:off x="4675631" y="0"/>
            <a:ext cx="790936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B0E8D7-0903-AE40-8C2D-883C3DE2A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961" y="-4958"/>
            <a:ext cx="3642309" cy="145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rgbClr val="FF942E"/>
                </a:solidFill>
                <a:latin typeface="Univers" panose="020B0503020202020204" pitchFamily="34" charset="0"/>
              </a:rPr>
              <a:t>How it works-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664E8-4AA6-6147-942F-97ECEB1D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586" y="4837176"/>
            <a:ext cx="2646942" cy="1802024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FF942E"/>
                </a:solidFill>
                <a:latin typeface="Univers" panose="020B0503020202020204" pitchFamily="34" charset="0"/>
              </a:rPr>
              <a:t>Notice the how the month of February is missing data points in both the Income and Expenses collections- this is ok in MongoDB since the data is </a:t>
            </a:r>
            <a:r>
              <a:rPr lang="en-US" sz="1400" dirty="0" err="1">
                <a:solidFill>
                  <a:srgbClr val="FF942E"/>
                </a:solidFill>
                <a:latin typeface="Univers" panose="020B0503020202020204" pitchFamily="34" charset="0"/>
              </a:rPr>
              <a:t>schemaless</a:t>
            </a:r>
            <a:r>
              <a:rPr lang="en-US" sz="1400" dirty="0">
                <a:solidFill>
                  <a:srgbClr val="FF942E"/>
                </a:solidFill>
                <a:latin typeface="Univers" panose="020B0503020202020204" pitchFamily="34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B7BCAD-3C42-FD45-A41A-883FCF2BCABE}"/>
              </a:ext>
            </a:extLst>
          </p:cNvPr>
          <p:cNvSpPr/>
          <p:nvPr/>
        </p:nvSpPr>
        <p:spPr>
          <a:xfrm>
            <a:off x="4648608" y="746760"/>
            <a:ext cx="7537707" cy="9479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Univers" panose="020B0503020202020204" pitchFamily="34" charset="0"/>
              </a:rPr>
              <a:t>Happy’s</a:t>
            </a:r>
            <a:r>
              <a:rPr lang="en-US" sz="1400" dirty="0">
                <a:latin typeface="Univers" panose="020B0503020202020204" pitchFamily="34" charset="0"/>
              </a:rPr>
              <a:t> Book Shop Financial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8E2580-1959-714C-8C06-061A365C7036}"/>
              </a:ext>
            </a:extLst>
          </p:cNvPr>
          <p:cNvSpPr/>
          <p:nvPr/>
        </p:nvSpPr>
        <p:spPr>
          <a:xfrm>
            <a:off x="4648608" y="1987296"/>
            <a:ext cx="3788256" cy="1304544"/>
          </a:xfrm>
          <a:prstGeom prst="rect">
            <a:avLst/>
          </a:prstGeom>
          <a:solidFill>
            <a:schemeClr val="accent5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Univers" panose="020B0503020202020204" pitchFamily="34" charset="0"/>
              </a:rPr>
              <a:t>Income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B68F7-17A3-424C-A18D-53B21BC2A98C}"/>
              </a:ext>
            </a:extLst>
          </p:cNvPr>
          <p:cNvSpPr/>
          <p:nvPr/>
        </p:nvSpPr>
        <p:spPr>
          <a:xfrm>
            <a:off x="8420304" y="1987296"/>
            <a:ext cx="3771696" cy="1304544"/>
          </a:xfrm>
          <a:prstGeom prst="rect">
            <a:avLst/>
          </a:prstGeom>
          <a:solidFill>
            <a:schemeClr val="accent5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Univers" panose="020B0503020202020204" pitchFamily="34" charset="0"/>
              </a:rPr>
              <a:t>Expenses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D25A80-2CE3-A24A-9CCF-82E9328A9DEB}"/>
              </a:ext>
            </a:extLst>
          </p:cNvPr>
          <p:cNvSpPr/>
          <p:nvPr/>
        </p:nvSpPr>
        <p:spPr>
          <a:xfrm>
            <a:off x="5436106" y="3584448"/>
            <a:ext cx="3000757" cy="69494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Univers" panose="020B0503020202020204" pitchFamily="34" charset="0"/>
              </a:rPr>
              <a:t>{month: ‘January’, book sales: 3500, magazine sales: 2000}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3BB723-B36E-2B4B-A702-6E279CB6587B}"/>
              </a:ext>
            </a:extLst>
          </p:cNvPr>
          <p:cNvSpPr/>
          <p:nvPr/>
        </p:nvSpPr>
        <p:spPr>
          <a:xfrm>
            <a:off x="9204959" y="3584448"/>
            <a:ext cx="3000757" cy="69494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Univers" panose="020B0503020202020204" pitchFamily="34" charset="0"/>
              </a:rPr>
              <a:t>{month: ‘January’, shipping costs: 750, overhead costs: 25</a:t>
            </a:r>
            <a:r>
              <a:rPr lang="en-US" sz="1400" u="sng" dirty="0">
                <a:latin typeface="Univers" panose="020B0503020202020204" pitchFamily="34" charset="0"/>
              </a:rPr>
              <a:t>0</a:t>
            </a:r>
            <a:r>
              <a:rPr lang="en-US" sz="1400" dirty="0">
                <a:latin typeface="Univers" panose="020B0503020202020204" pitchFamily="34" charset="0"/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39071-2FB1-6B40-B285-3A6148827BB8}"/>
              </a:ext>
            </a:extLst>
          </p:cNvPr>
          <p:cNvSpPr/>
          <p:nvPr/>
        </p:nvSpPr>
        <p:spPr>
          <a:xfrm>
            <a:off x="5436104" y="4279392"/>
            <a:ext cx="3000759" cy="69494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Univers" panose="020B0503020202020204" pitchFamily="34" charset="0"/>
              </a:rPr>
              <a:t>{month: ‘February’, book sales: 3500}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C6FBC-7EF2-EB4D-8E91-B2236C842D36}"/>
              </a:ext>
            </a:extLst>
          </p:cNvPr>
          <p:cNvSpPr/>
          <p:nvPr/>
        </p:nvSpPr>
        <p:spPr>
          <a:xfrm>
            <a:off x="9204959" y="4279392"/>
            <a:ext cx="3000758" cy="69494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Univers" panose="020B0503020202020204" pitchFamily="34" charset="0"/>
              </a:rPr>
              <a:t>{month: ‘February’, shipping costs: 750}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F9680C-9D60-4A4B-A525-8F68913E1C3D}"/>
              </a:ext>
            </a:extLst>
          </p:cNvPr>
          <p:cNvCxnSpPr/>
          <p:nvPr/>
        </p:nvCxnSpPr>
        <p:spPr>
          <a:xfrm>
            <a:off x="8420304" y="1487424"/>
            <a:ext cx="0" cy="36576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3ABCBB-E6D1-0648-B9BD-CDCF0910E658}"/>
              </a:ext>
            </a:extLst>
          </p:cNvPr>
          <p:cNvCxnSpPr/>
          <p:nvPr/>
        </p:nvCxnSpPr>
        <p:spPr>
          <a:xfrm>
            <a:off x="6573216" y="3063240"/>
            <a:ext cx="0" cy="36576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4DA7497-A087-4143-963A-E63A400DFCC6}"/>
              </a:ext>
            </a:extLst>
          </p:cNvPr>
          <p:cNvCxnSpPr/>
          <p:nvPr/>
        </p:nvCxnSpPr>
        <p:spPr>
          <a:xfrm>
            <a:off x="10328352" y="3063240"/>
            <a:ext cx="0" cy="36576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EB33F1-AA12-F14F-8A61-384FF646127B}"/>
              </a:ext>
            </a:extLst>
          </p:cNvPr>
          <p:cNvCxnSpPr>
            <a:cxnSpLocks/>
          </p:cNvCxnSpPr>
          <p:nvPr/>
        </p:nvCxnSpPr>
        <p:spPr>
          <a:xfrm>
            <a:off x="5049216" y="3429000"/>
            <a:ext cx="0" cy="122834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E63C898-236D-6F4A-9DE1-C10EC5CAC2B3}"/>
              </a:ext>
            </a:extLst>
          </p:cNvPr>
          <p:cNvCxnSpPr>
            <a:cxnSpLocks/>
          </p:cNvCxnSpPr>
          <p:nvPr/>
        </p:nvCxnSpPr>
        <p:spPr>
          <a:xfrm flipH="1">
            <a:off x="5049216" y="3429000"/>
            <a:ext cx="153619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77C604-E478-234A-A871-99B107E8121C}"/>
              </a:ext>
            </a:extLst>
          </p:cNvPr>
          <p:cNvCxnSpPr>
            <a:cxnSpLocks/>
          </p:cNvCxnSpPr>
          <p:nvPr/>
        </p:nvCxnSpPr>
        <p:spPr>
          <a:xfrm>
            <a:off x="8822640" y="3425952"/>
            <a:ext cx="0" cy="122834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726819-C0A7-804A-B940-8EB86ADF52F7}"/>
              </a:ext>
            </a:extLst>
          </p:cNvPr>
          <p:cNvCxnSpPr>
            <a:cxnSpLocks/>
          </p:cNvCxnSpPr>
          <p:nvPr/>
        </p:nvCxnSpPr>
        <p:spPr>
          <a:xfrm flipH="1">
            <a:off x="8810448" y="3425952"/>
            <a:ext cx="153619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2759B77-5D29-8B43-A35B-96E387ADBED4}"/>
              </a:ext>
            </a:extLst>
          </p:cNvPr>
          <p:cNvCxnSpPr>
            <a:cxnSpLocks/>
          </p:cNvCxnSpPr>
          <p:nvPr/>
        </p:nvCxnSpPr>
        <p:spPr>
          <a:xfrm flipH="1">
            <a:off x="6573216" y="1853184"/>
            <a:ext cx="3755136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FE333B1-9C97-0A4A-87F8-E0E15C70CD3F}"/>
              </a:ext>
            </a:extLst>
          </p:cNvPr>
          <p:cNvCxnSpPr/>
          <p:nvPr/>
        </p:nvCxnSpPr>
        <p:spPr>
          <a:xfrm>
            <a:off x="6574944" y="1853184"/>
            <a:ext cx="0" cy="36576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04B1E7C-2099-0049-9484-761FDD62B87C}"/>
              </a:ext>
            </a:extLst>
          </p:cNvPr>
          <p:cNvCxnSpPr/>
          <p:nvPr/>
        </p:nvCxnSpPr>
        <p:spPr>
          <a:xfrm>
            <a:off x="10328352" y="1853184"/>
            <a:ext cx="0" cy="36576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B4B5DA8-B16A-644B-9F0F-2E38142B177A}"/>
              </a:ext>
            </a:extLst>
          </p:cNvPr>
          <p:cNvCxnSpPr>
            <a:cxnSpLocks/>
          </p:cNvCxnSpPr>
          <p:nvPr/>
        </p:nvCxnSpPr>
        <p:spPr>
          <a:xfrm flipH="1">
            <a:off x="5049216" y="3959352"/>
            <a:ext cx="55910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C66916-5212-A843-BE1A-0053FAB6C5D6}"/>
              </a:ext>
            </a:extLst>
          </p:cNvPr>
          <p:cNvCxnSpPr>
            <a:cxnSpLocks/>
          </p:cNvCxnSpPr>
          <p:nvPr/>
        </p:nvCxnSpPr>
        <p:spPr>
          <a:xfrm flipH="1">
            <a:off x="5049216" y="4654296"/>
            <a:ext cx="55910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83B378-CBFA-8242-ABA7-239975AC7E7D}"/>
              </a:ext>
            </a:extLst>
          </p:cNvPr>
          <p:cNvCxnSpPr>
            <a:cxnSpLocks/>
          </p:cNvCxnSpPr>
          <p:nvPr/>
        </p:nvCxnSpPr>
        <p:spPr>
          <a:xfrm flipH="1">
            <a:off x="8810448" y="3962400"/>
            <a:ext cx="55910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51C1DEB-5144-6946-A8E2-DB5815515F29}"/>
              </a:ext>
            </a:extLst>
          </p:cNvPr>
          <p:cNvCxnSpPr>
            <a:cxnSpLocks/>
          </p:cNvCxnSpPr>
          <p:nvPr/>
        </p:nvCxnSpPr>
        <p:spPr>
          <a:xfrm flipH="1">
            <a:off x="8810448" y="4657344"/>
            <a:ext cx="55910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67BA6FA-60A2-B345-9D63-B576D8564C91}"/>
              </a:ext>
            </a:extLst>
          </p:cNvPr>
          <p:cNvSpPr/>
          <p:nvPr/>
        </p:nvSpPr>
        <p:spPr>
          <a:xfrm>
            <a:off x="3350774" y="746760"/>
            <a:ext cx="1294992" cy="9479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Univers" panose="020B0503020202020204" pitchFamily="34" charset="0"/>
              </a:rPr>
              <a:t>Database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153905D-0949-124B-A2C7-D08288059552}"/>
              </a:ext>
            </a:extLst>
          </p:cNvPr>
          <p:cNvSpPr/>
          <p:nvPr/>
        </p:nvSpPr>
        <p:spPr>
          <a:xfrm>
            <a:off x="3363318" y="1987296"/>
            <a:ext cx="1294992" cy="13045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Univers" panose="020B0503020202020204" pitchFamily="34" charset="0"/>
              </a:rPr>
              <a:t>Collections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2136420-34C9-DD44-ADA1-BE9E83D819C1}"/>
              </a:ext>
            </a:extLst>
          </p:cNvPr>
          <p:cNvSpPr/>
          <p:nvPr/>
        </p:nvSpPr>
        <p:spPr>
          <a:xfrm>
            <a:off x="3380639" y="3584448"/>
            <a:ext cx="1294992" cy="13898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Univers" panose="020B0503020202020204" pitchFamily="34" charset="0"/>
              </a:rPr>
              <a:t>Documents</a:t>
            </a:r>
          </a:p>
        </p:txBody>
      </p:sp>
    </p:spTree>
    <p:extLst>
      <p:ext uri="{BB962C8B-B14F-4D97-AF65-F5344CB8AC3E}">
        <p14:creationId xmlns:p14="http://schemas.microsoft.com/office/powerpoint/2010/main" val="483905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C2FA10C-A753-2C4C-A5BE-910356516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" t="13267" r="40035" b="36740"/>
          <a:stretch/>
        </p:blipFill>
        <p:spPr>
          <a:xfrm>
            <a:off x="-20" y="0"/>
            <a:ext cx="12192000" cy="68570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FC5F0E-4C81-DC4C-AF56-CDEB2B712B1E}"/>
              </a:ext>
            </a:extLst>
          </p:cNvPr>
          <p:cNvSpPr/>
          <p:nvPr/>
        </p:nvSpPr>
        <p:spPr>
          <a:xfrm>
            <a:off x="1036637" y="2466329"/>
            <a:ext cx="9674906" cy="1900053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5DDA06-43AE-3640-B87E-B4561D41D478}"/>
              </a:ext>
            </a:extLst>
          </p:cNvPr>
          <p:cNvSpPr/>
          <p:nvPr/>
        </p:nvSpPr>
        <p:spPr>
          <a:xfrm>
            <a:off x="0" y="-1"/>
            <a:ext cx="12192000" cy="19000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2DD94F-98B5-3748-BBAF-51010301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solidFill>
                  <a:srgbClr val="FF942E"/>
                </a:solidFill>
                <a:latin typeface="Univers" panose="020B0503020202020204" pitchFamily="34" charset="0"/>
              </a:rPr>
              <a:t>Question- is MongoDB a shell, an app, or a web app?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993F0-B876-014E-A9D8-C9CAA34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9674906" cy="3193294"/>
          </a:xfrm>
        </p:spPr>
        <p:txBody>
          <a:bodyPr>
            <a:normAutofit/>
          </a:bodyPr>
          <a:lstStyle/>
          <a:p>
            <a:pPr>
              <a:buClr>
                <a:srgbClr val="FF942E"/>
              </a:buClr>
              <a:buFont typeface="Wingdings" pitchFamily="2" charset="2"/>
              <a:buChar char="§"/>
            </a:pPr>
            <a:r>
              <a:rPr lang="en-US" sz="2400" dirty="0">
                <a:latin typeface="Univers" panose="020B0503020202020204" pitchFamily="34" charset="0"/>
              </a:rPr>
              <a:t>Answer: it’s all three- MongoDB can be used as a shell in your terminal (Mac OS)/Command Prompt (Windows), as a web application using Mongo Atlas, or it can be utilized with MongoDB Compass.</a:t>
            </a:r>
          </a:p>
        </p:txBody>
      </p:sp>
    </p:spTree>
    <p:extLst>
      <p:ext uri="{BB962C8B-B14F-4D97-AF65-F5344CB8AC3E}">
        <p14:creationId xmlns:p14="http://schemas.microsoft.com/office/powerpoint/2010/main" val="4276337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B9FDE5-8B07-0B4A-B107-2661AB52D39E}"/>
              </a:ext>
            </a:extLst>
          </p:cNvPr>
          <p:cNvSpPr/>
          <p:nvPr/>
        </p:nvSpPr>
        <p:spPr>
          <a:xfrm>
            <a:off x="0" y="-1"/>
            <a:ext cx="12192000" cy="19000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B3609-B671-FD40-8FC6-A429EFD9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42E"/>
                </a:solidFill>
                <a:latin typeface="Univers" panose="020B0503020202020204" pitchFamily="34" charset="0"/>
              </a:rPr>
              <a:t>Creating your database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473EF5A-8CF6-4A75-AD53-609FEBF21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1434597"/>
              </p:ext>
            </p:extLst>
          </p:nvPr>
        </p:nvGraphicFramePr>
        <p:xfrm>
          <a:off x="838200" y="205884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889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A1C360-46F7-2A4C-AB75-D9BFD3941418}"/>
              </a:ext>
            </a:extLst>
          </p:cNvPr>
          <p:cNvSpPr/>
          <p:nvPr/>
        </p:nvSpPr>
        <p:spPr>
          <a:xfrm>
            <a:off x="0" y="-1"/>
            <a:ext cx="12192000" cy="190005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7B681-A6ED-EC4C-AFFD-9E89FB06F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42E"/>
                </a:solidFill>
                <a:latin typeface="Univers" panose="020B0503020202020204" pitchFamily="34" charset="0"/>
              </a:rPr>
              <a:t>Entering data in MongoDB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3A91D-70BE-7D43-A990-D7729F8A5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4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rgbClr val="FF942E"/>
              </a:buClr>
              <a:buFont typeface="Wingdings" pitchFamily="2" charset="2"/>
              <a:buChar char="§"/>
            </a:pPr>
            <a:r>
              <a:rPr lang="en-US" sz="2400" dirty="0">
                <a:latin typeface="Univers" panose="020B0503020202020204" pitchFamily="34" charset="0"/>
              </a:rPr>
              <a:t>Data is entered in BSON- uses exact same syntax and format as JSON.</a:t>
            </a:r>
          </a:p>
          <a:p>
            <a:pPr>
              <a:buClr>
                <a:srgbClr val="FF942E"/>
              </a:buClr>
              <a:buFont typeface="Wingdings" pitchFamily="2" charset="2"/>
              <a:buChar char="§"/>
            </a:pPr>
            <a:r>
              <a:rPr lang="en-US" sz="2400" dirty="0">
                <a:latin typeface="Univers" panose="020B0503020202020204" pitchFamily="34" charset="0"/>
              </a:rPr>
              <a:t>Data points are entered as </a:t>
            </a:r>
            <a:r>
              <a:rPr lang="en-US" sz="2400" dirty="0" err="1">
                <a:latin typeface="Univers" panose="020B0503020202020204" pitchFamily="34" charset="0"/>
              </a:rPr>
              <a:t>Javascript</a:t>
            </a:r>
            <a:r>
              <a:rPr lang="en-US" sz="2400" dirty="0">
                <a:latin typeface="Univers" panose="020B0503020202020204" pitchFamily="34" charset="0"/>
              </a:rPr>
              <a:t> objects.</a:t>
            </a:r>
          </a:p>
          <a:p>
            <a:pPr>
              <a:buClr>
                <a:srgbClr val="FF942E"/>
              </a:buClr>
              <a:buFont typeface="Wingdings" pitchFamily="2" charset="2"/>
              <a:buChar char="§"/>
            </a:pPr>
            <a:r>
              <a:rPr lang="en-US" sz="2400" b="1" dirty="0">
                <a:latin typeface="Univers" panose="020B0503020202020204" pitchFamily="34" charset="0"/>
              </a:rPr>
              <a:t>I</a:t>
            </a:r>
            <a:r>
              <a:rPr lang="en-US" sz="2400" dirty="0">
                <a:latin typeface="Univers" panose="020B0503020202020204" pitchFamily="34" charset="0"/>
              </a:rPr>
              <a:t>n the shell, enter a single data entry utilizing db.&lt;collection name&gt;.insert(), or enter multiple entries using db.&lt;collection name&gt;.</a:t>
            </a:r>
            <a:r>
              <a:rPr lang="en-US" sz="2400" dirty="0" err="1">
                <a:latin typeface="Univers" panose="020B0503020202020204" pitchFamily="34" charset="0"/>
              </a:rPr>
              <a:t>insertMany</a:t>
            </a:r>
            <a:r>
              <a:rPr lang="en-US" sz="2400" dirty="0">
                <a:latin typeface="Univers" panose="020B0503020202020204" pitchFamily="34" charset="0"/>
              </a:rPr>
              <a:t>().</a:t>
            </a:r>
          </a:p>
          <a:p>
            <a:pPr>
              <a:buClr>
                <a:srgbClr val="FF942E"/>
              </a:buClr>
              <a:buFont typeface="Wingdings" pitchFamily="2" charset="2"/>
              <a:buChar char="§"/>
            </a:pPr>
            <a:r>
              <a:rPr lang="en-US" sz="2400" dirty="0">
                <a:latin typeface="Univers" panose="020B0503020202020204" pitchFamily="34" charset="0"/>
              </a:rPr>
              <a:t>Upon entering data in MongoDB shell, it will populate in MongoDB Atlas and Compass as well.</a:t>
            </a:r>
          </a:p>
        </p:txBody>
      </p:sp>
    </p:spTree>
    <p:extLst>
      <p:ext uri="{BB962C8B-B14F-4D97-AF65-F5344CB8AC3E}">
        <p14:creationId xmlns:p14="http://schemas.microsoft.com/office/powerpoint/2010/main" val="255831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1AAEFE99-0552-DA47-8B6E-DBC17347AB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56" t="1" r="10699" b="1"/>
          <a:stretch/>
        </p:blipFill>
        <p:spPr>
          <a:xfrm>
            <a:off x="0" y="-8322"/>
            <a:ext cx="5593290" cy="68580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6BD60C6-86DF-964C-A86F-4D49CA684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0405" r="1" b="5228"/>
          <a:stretch/>
        </p:blipFill>
        <p:spPr>
          <a:xfrm>
            <a:off x="5593298" y="3559446"/>
            <a:ext cx="6598702" cy="3298554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7890875-7C7E-514B-84A8-3A8B23CC4F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299" r="3" b="3396"/>
          <a:stretch/>
        </p:blipFill>
        <p:spPr>
          <a:xfrm>
            <a:off x="5593299" y="-1"/>
            <a:ext cx="6598702" cy="35064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837956-E6DE-6E48-AD59-E6122CEA6BD2}"/>
              </a:ext>
            </a:extLst>
          </p:cNvPr>
          <p:cNvSpPr/>
          <p:nvPr/>
        </p:nvSpPr>
        <p:spPr>
          <a:xfrm>
            <a:off x="0" y="2632785"/>
            <a:ext cx="3486420" cy="152141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Univers" panose="020B0503020202020204" pitchFamily="34" charset="0"/>
              </a:rPr>
              <a:t>Entering data in MongoDB shell- example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3C299A-7F0E-DA4F-9FB2-FD93A21B46C1}"/>
              </a:ext>
            </a:extLst>
          </p:cNvPr>
          <p:cNvCxnSpPr>
            <a:cxnSpLocks/>
          </p:cNvCxnSpPr>
          <p:nvPr/>
        </p:nvCxnSpPr>
        <p:spPr>
          <a:xfrm>
            <a:off x="3486420" y="3559446"/>
            <a:ext cx="8705580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C62D806-E3E6-3A49-960F-CE3CBE3739A2}"/>
              </a:ext>
            </a:extLst>
          </p:cNvPr>
          <p:cNvSpPr/>
          <p:nvPr/>
        </p:nvSpPr>
        <p:spPr>
          <a:xfrm>
            <a:off x="2648197" y="260894"/>
            <a:ext cx="2945092" cy="20429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Univers" panose="020B0503020202020204" pitchFamily="34" charset="0"/>
              </a:rPr>
              <a:t>This Terminal window shows how one would enter multiple datapoints. In this case, we are entering financial data in a collection titled “test”.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76C65F-2593-BF48-9219-24A771B13E49}"/>
              </a:ext>
            </a:extLst>
          </p:cNvPr>
          <p:cNvSpPr/>
          <p:nvPr/>
        </p:nvSpPr>
        <p:spPr>
          <a:xfrm>
            <a:off x="2648197" y="4485133"/>
            <a:ext cx="2945092" cy="20429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Univers" panose="020B0503020202020204" pitchFamily="34" charset="0"/>
              </a:rPr>
              <a:t>This terminal window shows two ways you can fetch data </a:t>
            </a:r>
            <a:r>
              <a:rPr lang="en-US" sz="1200" dirty="0" err="1">
                <a:latin typeface="Univers" panose="020B0503020202020204" pitchFamily="34" charset="0"/>
              </a:rPr>
              <a:t>en</a:t>
            </a:r>
            <a:r>
              <a:rPr lang="en-US" sz="1200" dirty="0">
                <a:latin typeface="Univers" panose="020B0503020202020204" pitchFamily="34" charset="0"/>
              </a:rPr>
              <a:t> masse- db.&lt;</a:t>
            </a:r>
            <a:r>
              <a:rPr lang="en-US" sz="1200" dirty="0" err="1">
                <a:latin typeface="Univers" panose="020B0503020202020204" pitchFamily="34" charset="0"/>
              </a:rPr>
              <a:t>collectionname</a:t>
            </a:r>
            <a:r>
              <a:rPr lang="en-US" sz="1200" dirty="0">
                <a:latin typeface="Univers" panose="020B0503020202020204" pitchFamily="34" charset="0"/>
              </a:rPr>
              <a:t>&gt;.find() displays the data in a condensed area, while db.&lt;collection name&gt;.find().pretty() cleans up the data and displays it in a more easy-to-read manner.</a:t>
            </a:r>
          </a:p>
        </p:txBody>
      </p:sp>
    </p:spTree>
    <p:extLst>
      <p:ext uri="{BB962C8B-B14F-4D97-AF65-F5344CB8AC3E}">
        <p14:creationId xmlns:p14="http://schemas.microsoft.com/office/powerpoint/2010/main" val="3948790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942</Words>
  <Application>Microsoft Macintosh PowerPoint</Application>
  <PresentationFormat>Widescreen</PresentationFormat>
  <Paragraphs>61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Univers</vt:lpstr>
      <vt:lpstr>Wingdings</vt:lpstr>
      <vt:lpstr>Office Theme</vt:lpstr>
      <vt:lpstr>A Beginner’s Guide to MongoDB</vt:lpstr>
      <vt:lpstr>What is MongoDB?</vt:lpstr>
      <vt:lpstr>PowerPoint Presentation</vt:lpstr>
      <vt:lpstr>How it works</vt:lpstr>
      <vt:lpstr>How it works- example</vt:lpstr>
      <vt:lpstr>Question- is MongoDB a shell, an app, or a web app?</vt:lpstr>
      <vt:lpstr>Creating your database</vt:lpstr>
      <vt:lpstr>Entering data in MongoDB Shell</vt:lpstr>
      <vt:lpstr>PowerPoint Presentation</vt:lpstr>
      <vt:lpstr>Entering data in MongoDB Atlas and MongoDB Compass</vt:lpstr>
      <vt:lpstr>Entering data in MongoDB Atlas- example</vt:lpstr>
      <vt:lpstr>Entering data in MongoDB Compass- example</vt:lpstr>
      <vt:lpstr>You have data… now what?</vt:lpstr>
      <vt:lpstr>PowerPoint Presentation</vt:lpstr>
      <vt:lpstr>Going further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Beginner’s Guide to MongoDB</dc:title>
  <dc:creator>Lendita Haxhiu-Erhardt</dc:creator>
  <cp:lastModifiedBy>Lendita Haxhiu-Erhardt</cp:lastModifiedBy>
  <cp:revision>2</cp:revision>
  <dcterms:created xsi:type="dcterms:W3CDTF">2020-10-20T14:16:09Z</dcterms:created>
  <dcterms:modified xsi:type="dcterms:W3CDTF">2020-10-20T15:01:48Z</dcterms:modified>
</cp:coreProperties>
</file>